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132" d="100"/>
          <a:sy n="132" d="100"/>
        </p:scale>
        <p:origin x="-904" y="-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CDC7BD-C69F-5413-3347-AB5E4E98D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C7D997-9F56-EE80-B3DD-E435A0151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895792-8751-7363-ECEA-A54EAC6D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A27A96-4021-EDEA-CA41-997D48C2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B460A3-2E44-1488-12F5-9B35BB88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76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A79B1-6D33-E253-9C1A-401EB0E9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FD2A83C-8248-B0C5-340A-3C6D33247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3EB4F4-E902-DB28-F9A8-3B97CECE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3802AF-76E0-9806-B763-0CFCE20F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8C8068-E3D0-3A46-BCAB-4E4742F8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83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5F903C-85C8-B877-AAE8-F9344B9D4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03B5FA-80B8-18CF-5947-0789AD23B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998535-E9FB-E9F2-D7B9-E31CEE61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6C4122-2F5E-A1C2-762E-4257D0DF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951BDA-1781-6794-0E20-DE708443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5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69EE3-52D5-38FA-6655-A6832878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7D767-407F-9207-9625-E19517705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FAD9F-EBB0-667C-8B97-36A4D011B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EAABF9-B9AE-8CCF-D489-3C36768B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E92BA6-AF0D-C090-7816-650A22E6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4CCF0-82C6-E338-F4AC-DC508AF6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9906C-56ED-277C-5B73-D7295B14D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4DBF7E-75FC-00AC-59AD-0CA1A2D1B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C1316C-4791-3B70-B83D-70CF7C5C8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43D20B-B73F-EDA4-DC55-ADC207CB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95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413309-D368-D564-DD9B-48CCA12E5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5455F7-3089-315F-4E1F-0B38B8676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B3DFFD-D65A-642B-72E6-B943F3E5E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BEFAD2-03C0-5EE3-8773-2E3302B2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48CFB7-5908-2E8B-1DB3-EA2341C7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F711B7-366C-E9B9-4773-6079AE9F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62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15372-EACB-A855-A3DF-0104C6C47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D00950-A593-CC19-93CC-2E75D8B76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56DB3D-0E6C-CB40-C934-25D89F908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594E57-5116-75D2-79ED-53FAF23CD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5A6666-1DD6-89E2-E9E8-DF0D9976B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F3F1CAF-14E2-C2AD-C098-3F0A4CFA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86D317-F818-7E58-A08C-50602CB4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7BA73C7-2B1C-317E-A131-82A7360A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38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C2E72E-AD69-D6F8-7F4B-A044DC64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A3590A6-FE53-4C75-549F-C53EFBFC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A7E021-2E6F-9CF5-7988-9D484E5F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ACA23A-C932-1A9C-A56A-667E572B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17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82FC36-80FF-27DC-BFBD-F0F33069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96AE724-3EFB-13A1-1146-622D2A20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3FEFBD-1F88-C202-74AB-6FF81882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13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979F5-6E56-1617-291D-B8A24B30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85D6F3-1D6D-D0E5-A6BF-F47350A2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89FE72-F60B-F997-0D2D-401AB3FD0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F9F09A-D19A-78CC-9CF9-A4496754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E9375A-200F-942F-59C7-810B918D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EA83F1-7144-91B4-8FA4-67DECD87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61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31FF5F-774C-61EC-1EAC-B6B604DF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9B8319E-746D-5BAA-A204-3B55F9370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660D05-0A90-4EF1-0098-7A42E0784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6A6685-D55A-5346-FD6E-C75919BDE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C738D9-C3C4-D75A-A02F-21D4E9B2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2374B3-AA11-121F-4BD0-5536FA5B1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35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4024873-EB2A-5580-3587-A6C87E14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01A6A7-13B2-3A8D-7433-CBFE2E863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E52FEF-CD34-0A88-1674-C0F399DED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2A10-813B-4D03-AF47-10F3322A4F41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41AA59-9D08-8A03-8E8F-280128EE3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52ACDE-118E-CC57-A1DB-D1DC802D0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53F0-A412-4188-B253-FC045FF02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51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D2D19-100B-85F9-C897-F92D8D110A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8D171D-5636-7122-89EF-A27063E670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77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69EE9DE-897F-77DE-3B12-171B410ECE6C}"/>
              </a:ext>
            </a:extLst>
          </p:cNvPr>
          <p:cNvSpPr txBox="1"/>
          <p:nvPr/>
        </p:nvSpPr>
        <p:spPr>
          <a:xfrm>
            <a:off x="3946358" y="742520"/>
            <a:ext cx="375808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Willkommen bei der Digitalen Drehtür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588095-0C11-3A24-A83C-F5E874B964F9}"/>
              </a:ext>
            </a:extLst>
          </p:cNvPr>
          <p:cNvSpPr txBox="1"/>
          <p:nvPr/>
        </p:nvSpPr>
        <p:spPr>
          <a:xfrm>
            <a:off x="194559" y="1589292"/>
            <a:ext cx="2852769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Was ist die Digitale Drehtür?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7C87BDC-7A57-F6CA-6CFD-6813DE54A612}"/>
              </a:ext>
            </a:extLst>
          </p:cNvPr>
          <p:cNvSpPr txBox="1"/>
          <p:nvPr/>
        </p:nvSpPr>
        <p:spPr>
          <a:xfrm>
            <a:off x="232923" y="2228671"/>
            <a:ext cx="225506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Wer ist die Digitale Drehtür?</a:t>
            </a:r>
            <a:br>
              <a:rPr lang="de-DE" dirty="0"/>
            </a:br>
            <a:r>
              <a:rPr lang="de-DE" dirty="0"/>
              <a:t>Ein Team – Viele Kooperationspartner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8A90B8A-7BD7-162A-E8CD-583996460E69}"/>
              </a:ext>
            </a:extLst>
          </p:cNvPr>
          <p:cNvSpPr txBox="1"/>
          <p:nvPr/>
        </p:nvSpPr>
        <p:spPr>
          <a:xfrm>
            <a:off x="232923" y="3699047"/>
            <a:ext cx="25358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Zielgruppe der Digitalen Drehtür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888AD77-65AB-215F-64B6-5AA4FF602C9C}"/>
              </a:ext>
            </a:extLst>
          </p:cNvPr>
          <p:cNvSpPr txBox="1"/>
          <p:nvPr/>
        </p:nvSpPr>
        <p:spPr>
          <a:xfrm>
            <a:off x="194559" y="4630330"/>
            <a:ext cx="261257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Wie werden Schülerinnen und Schüler ausgewählt?/ </a:t>
            </a:r>
            <a:r>
              <a:rPr lang="de-DE" b="0" i="0" dirty="0">
                <a:solidFill>
                  <a:srgbClr val="4E5A66"/>
                </a:solidFill>
                <a:effectLst/>
                <a:latin typeface="Source Sans Pro" panose="020F0502020204030204" pitchFamily="34" charset="0"/>
              </a:rPr>
              <a:t>Welche Schüler sind genau richtig in der DD?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FF3E24-6834-52C0-7C2C-31A4157C387A}"/>
              </a:ext>
            </a:extLst>
          </p:cNvPr>
          <p:cNvSpPr txBox="1"/>
          <p:nvPr/>
        </p:nvSpPr>
        <p:spPr>
          <a:xfrm>
            <a:off x="232923" y="6115611"/>
            <a:ext cx="204299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17 Ziele BNE </a:t>
            </a:r>
            <a:br>
              <a:rPr lang="de-DE" dirty="0"/>
            </a:br>
            <a:r>
              <a:rPr lang="de-DE" dirty="0"/>
              <a:t>(Link zu BNE-Zielen)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EFAA3FC-F385-02EB-EA58-C255AF079CFC}"/>
              </a:ext>
            </a:extLst>
          </p:cNvPr>
          <p:cNvSpPr txBox="1"/>
          <p:nvPr/>
        </p:nvSpPr>
        <p:spPr>
          <a:xfrm>
            <a:off x="8222621" y="759104"/>
            <a:ext cx="11464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Handbuch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9D427BE-ADC7-C4CE-F59B-16774434ECB3}"/>
              </a:ext>
            </a:extLst>
          </p:cNvPr>
          <p:cNvSpPr txBox="1"/>
          <p:nvPr/>
        </p:nvSpPr>
        <p:spPr>
          <a:xfrm>
            <a:off x="3741362" y="1589292"/>
            <a:ext cx="2930161" cy="92333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Kursangebote</a:t>
            </a:r>
            <a:br>
              <a:rPr lang="de-DE" dirty="0"/>
            </a:br>
            <a:r>
              <a:rPr lang="de-DE" dirty="0"/>
              <a:t>Haus des Lernens</a:t>
            </a:r>
            <a:br>
              <a:rPr lang="de-DE" dirty="0"/>
            </a:br>
            <a:r>
              <a:rPr lang="de-DE" dirty="0"/>
              <a:t>(Synchron/asynchron/hybrid)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F4FD3B2-7C67-60E1-F706-9083207378BD}"/>
              </a:ext>
            </a:extLst>
          </p:cNvPr>
          <p:cNvSpPr txBox="1"/>
          <p:nvPr/>
        </p:nvSpPr>
        <p:spPr>
          <a:xfrm>
            <a:off x="3741361" y="3791379"/>
            <a:ext cx="293016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/>
              <a:t>Renzulli</a:t>
            </a:r>
            <a:r>
              <a:rPr lang="de-DE" dirty="0"/>
              <a:t> – Grundüberlegungen/ 3 Typen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1A4666-61A2-E2E8-5A98-8E9673501C9B}"/>
              </a:ext>
            </a:extLst>
          </p:cNvPr>
          <p:cNvSpPr txBox="1"/>
          <p:nvPr/>
        </p:nvSpPr>
        <p:spPr>
          <a:xfrm>
            <a:off x="7535926" y="1589292"/>
            <a:ext cx="2519857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Organisation Inspirations</a:t>
            </a:r>
            <a:br>
              <a:rPr lang="de-DE" dirty="0"/>
            </a:br>
            <a:r>
              <a:rPr lang="de-DE" dirty="0"/>
              <a:t>Hilfestellungen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2E2770E-507C-04C4-5F5C-01DBB275D80A}"/>
              </a:ext>
            </a:extLst>
          </p:cNvPr>
          <p:cNvSpPr txBox="1"/>
          <p:nvPr/>
        </p:nvSpPr>
        <p:spPr>
          <a:xfrm>
            <a:off x="7550552" y="3059668"/>
            <a:ext cx="198201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Dreh rein - Impulse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B99519C-C2E3-E7A3-8B6F-1731BBC5280F}"/>
              </a:ext>
            </a:extLst>
          </p:cNvPr>
          <p:cNvSpPr txBox="1"/>
          <p:nvPr/>
        </p:nvSpPr>
        <p:spPr>
          <a:xfrm>
            <a:off x="7535387" y="2462979"/>
            <a:ext cx="20123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Dreh raus - Impulse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3AF1756-53C2-4B3B-0D3E-1FBDB920270F}"/>
              </a:ext>
            </a:extLst>
          </p:cNvPr>
          <p:cNvSpPr txBox="1"/>
          <p:nvPr/>
        </p:nvSpPr>
        <p:spPr>
          <a:xfrm>
            <a:off x="3741361" y="2828835"/>
            <a:ext cx="293016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Erste Schritte – Säulen der Digitalen Drehtür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B4778EB-0DC5-2987-DAF8-E7154FB60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388" y="3742853"/>
            <a:ext cx="2989838" cy="208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0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 Peter-Wehner</dc:creator>
  <cp:lastModifiedBy>Andrea Peter-Wehner</cp:lastModifiedBy>
  <cp:revision>1</cp:revision>
  <dcterms:created xsi:type="dcterms:W3CDTF">2025-05-30T10:04:18Z</dcterms:created>
  <dcterms:modified xsi:type="dcterms:W3CDTF">2025-05-30T10:04:36Z</dcterms:modified>
</cp:coreProperties>
</file>