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2" r:id="rId5"/>
    <p:sldId id="264" r:id="rId6"/>
    <p:sldId id="266" r:id="rId7"/>
    <p:sldId id="267" r:id="rId8"/>
    <p:sldId id="271" r:id="rId9"/>
    <p:sldId id="273" r:id="rId10"/>
    <p:sldId id="272" r:id="rId11"/>
    <p:sldId id="274" r:id="rId12"/>
    <p:sldId id="268" r:id="rId13"/>
    <p:sldId id="27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B61A189-7C09-4EE1-A697-5E4CF459FC72}">
          <p14:sldIdLst>
            <p14:sldId id="256"/>
          </p14:sldIdLst>
        </p14:section>
        <p14:section name="Netzwerke" id="{7230D973-017F-47E1-9AA7-039FFB3DCBEF}">
          <p14:sldIdLst>
            <p14:sldId id="257"/>
            <p14:sldId id="259"/>
          </p14:sldIdLst>
        </p14:section>
        <p14:section name="Computernetzwerke" id="{988DF1F0-F8AB-4BBD-B6DC-887C31E54E83}">
          <p14:sldIdLst>
            <p14:sldId id="262"/>
            <p14:sldId id="264"/>
            <p14:sldId id="266"/>
            <p14:sldId id="267"/>
            <p14:sldId id="271"/>
            <p14:sldId id="273"/>
            <p14:sldId id="272"/>
            <p14:sldId id="274"/>
            <p14:sldId id="268"/>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Kapic" userId="4185a9611c502cae" providerId="LiveId" clId="{C494C444-EE27-4BCD-BD0E-8E454D5D874A}"/>
    <pc:docChg chg="custSel addSld modSld addSection modSection">
      <pc:chgData name="Alexander Kapic" userId="4185a9611c502cae" providerId="LiveId" clId="{C494C444-EE27-4BCD-BD0E-8E454D5D874A}" dt="2024-11-05T15:29:24.660" v="2171" actId="207"/>
      <pc:docMkLst>
        <pc:docMk/>
      </pc:docMkLst>
      <pc:sldChg chg="modSp mod">
        <pc:chgData name="Alexander Kapic" userId="4185a9611c502cae" providerId="LiveId" clId="{C494C444-EE27-4BCD-BD0E-8E454D5D874A}" dt="2024-10-15T21:27:48.280" v="205" actId="20577"/>
        <pc:sldMkLst>
          <pc:docMk/>
          <pc:sldMk cId="3517331084" sldId="267"/>
        </pc:sldMkLst>
        <pc:spChg chg="mod">
          <ac:chgData name="Alexander Kapic" userId="4185a9611c502cae" providerId="LiveId" clId="{C494C444-EE27-4BCD-BD0E-8E454D5D874A}" dt="2024-10-15T21:27:48.280" v="205" actId="20577"/>
          <ac:spMkLst>
            <pc:docMk/>
            <pc:sldMk cId="3517331084" sldId="267"/>
            <ac:spMk id="3" creationId="{CC2F03BE-BBFA-2FBE-B5B7-A83F61153F12}"/>
          </ac:spMkLst>
        </pc:spChg>
      </pc:sldChg>
      <pc:sldChg chg="modSp new mod">
        <pc:chgData name="Alexander Kapic" userId="4185a9611c502cae" providerId="LiveId" clId="{C494C444-EE27-4BCD-BD0E-8E454D5D874A}" dt="2024-10-15T21:35:26.083" v="823" actId="113"/>
        <pc:sldMkLst>
          <pc:docMk/>
          <pc:sldMk cId="3394098465" sldId="268"/>
        </pc:sldMkLst>
        <pc:spChg chg="mod">
          <ac:chgData name="Alexander Kapic" userId="4185a9611c502cae" providerId="LiveId" clId="{C494C444-EE27-4BCD-BD0E-8E454D5D874A}" dt="2024-10-15T21:24:52.086" v="17" actId="20577"/>
          <ac:spMkLst>
            <pc:docMk/>
            <pc:sldMk cId="3394098465" sldId="268"/>
            <ac:spMk id="2" creationId="{9CBB07EB-7D55-70F4-CB01-7819309F12D2}"/>
          </ac:spMkLst>
        </pc:spChg>
        <pc:spChg chg="mod">
          <ac:chgData name="Alexander Kapic" userId="4185a9611c502cae" providerId="LiveId" clId="{C494C444-EE27-4BCD-BD0E-8E454D5D874A}" dt="2024-10-15T21:35:26.083" v="823" actId="113"/>
          <ac:spMkLst>
            <pc:docMk/>
            <pc:sldMk cId="3394098465" sldId="268"/>
            <ac:spMk id="3" creationId="{DFC1294E-DB73-C55C-FA6C-165674FC3C50}"/>
          </ac:spMkLst>
        </pc:spChg>
      </pc:sldChg>
      <pc:sldChg chg="addSp delSp modSp new mod modClrScheme chgLayout">
        <pc:chgData name="Alexander Kapic" userId="4185a9611c502cae" providerId="LiveId" clId="{C494C444-EE27-4BCD-BD0E-8E454D5D874A}" dt="2024-11-05T15:29:24.660" v="2171" actId="207"/>
        <pc:sldMkLst>
          <pc:docMk/>
          <pc:sldMk cId="2424029353" sldId="269"/>
        </pc:sldMkLst>
        <pc:spChg chg="del mod">
          <ac:chgData name="Alexander Kapic" userId="4185a9611c502cae" providerId="LiveId" clId="{C494C444-EE27-4BCD-BD0E-8E454D5D874A}" dt="2024-10-22T18:43:13.739" v="912" actId="478"/>
          <ac:spMkLst>
            <pc:docMk/>
            <pc:sldMk cId="2424029353" sldId="269"/>
            <ac:spMk id="2" creationId="{590D7706-AC68-D9C3-8AC7-641D9F54A023}"/>
          </ac:spMkLst>
        </pc:spChg>
        <pc:spChg chg="del mod">
          <ac:chgData name="Alexander Kapic" userId="4185a9611c502cae" providerId="LiveId" clId="{C494C444-EE27-4BCD-BD0E-8E454D5D874A}" dt="2024-10-15T21:36:50.973" v="858" actId="478"/>
          <ac:spMkLst>
            <pc:docMk/>
            <pc:sldMk cId="2424029353" sldId="269"/>
            <ac:spMk id="3" creationId="{92C40FFA-3A1C-0F57-FA7B-A8AC87E69B82}"/>
          </ac:spMkLst>
        </pc:spChg>
        <pc:spChg chg="add del mod">
          <ac:chgData name="Alexander Kapic" userId="4185a9611c502cae" providerId="LiveId" clId="{C494C444-EE27-4BCD-BD0E-8E454D5D874A}" dt="2024-10-22T18:42:50.367" v="911" actId="478"/>
          <ac:spMkLst>
            <pc:docMk/>
            <pc:sldMk cId="2424029353" sldId="269"/>
            <ac:spMk id="5" creationId="{A8E3274E-CEF6-27CE-84E9-34C084E1A539}"/>
          </ac:spMkLst>
        </pc:spChg>
        <pc:spChg chg="add del mod">
          <ac:chgData name="Alexander Kapic" userId="4185a9611c502cae" providerId="LiveId" clId="{C494C444-EE27-4BCD-BD0E-8E454D5D874A}" dt="2024-10-22T18:42:48.721" v="910" actId="478"/>
          <ac:spMkLst>
            <pc:docMk/>
            <pc:sldMk cId="2424029353" sldId="269"/>
            <ac:spMk id="6" creationId="{AC8EDC6F-ADE2-258D-313F-9D508FA0038F}"/>
          </ac:spMkLst>
        </pc:spChg>
        <pc:spChg chg="add del mod">
          <ac:chgData name="Alexander Kapic" userId="4185a9611c502cae" providerId="LiveId" clId="{C494C444-EE27-4BCD-BD0E-8E454D5D874A}" dt="2024-10-22T18:43:15.528" v="913" actId="478"/>
          <ac:spMkLst>
            <pc:docMk/>
            <pc:sldMk cId="2424029353" sldId="269"/>
            <ac:spMk id="7" creationId="{7D817E05-153C-3A8D-5A61-AC4FAC31FEB1}"/>
          </ac:spMkLst>
        </pc:spChg>
        <pc:spChg chg="add del mod">
          <ac:chgData name="Alexander Kapic" userId="4185a9611c502cae" providerId="LiveId" clId="{C494C444-EE27-4BCD-BD0E-8E454D5D874A}" dt="2024-10-22T18:43:30.814" v="915" actId="478"/>
          <ac:spMkLst>
            <pc:docMk/>
            <pc:sldMk cId="2424029353" sldId="269"/>
            <ac:spMk id="8" creationId="{3F747965-514F-A970-B11C-D95C1D9152F7}"/>
          </ac:spMkLst>
        </pc:spChg>
        <pc:spChg chg="add del mod">
          <ac:chgData name="Alexander Kapic" userId="4185a9611c502cae" providerId="LiveId" clId="{C494C444-EE27-4BCD-BD0E-8E454D5D874A}" dt="2024-10-22T18:43:36.232" v="916" actId="478"/>
          <ac:spMkLst>
            <pc:docMk/>
            <pc:sldMk cId="2424029353" sldId="269"/>
            <ac:spMk id="9" creationId="{7728A284-987E-F79F-5B5B-DB4EE3153BB6}"/>
          </ac:spMkLst>
        </pc:spChg>
        <pc:spChg chg="add del mod">
          <ac:chgData name="Alexander Kapic" userId="4185a9611c502cae" providerId="LiveId" clId="{C494C444-EE27-4BCD-BD0E-8E454D5D874A}" dt="2024-10-22T18:45:47.417" v="948" actId="478"/>
          <ac:spMkLst>
            <pc:docMk/>
            <pc:sldMk cId="2424029353" sldId="269"/>
            <ac:spMk id="10" creationId="{F8A54487-BDB9-C39F-3197-5DFCC58A020A}"/>
          </ac:spMkLst>
        </pc:spChg>
        <pc:spChg chg="add del mod">
          <ac:chgData name="Alexander Kapic" userId="4185a9611c502cae" providerId="LiveId" clId="{C494C444-EE27-4BCD-BD0E-8E454D5D874A}" dt="2024-10-22T18:45:45.579" v="947" actId="478"/>
          <ac:spMkLst>
            <pc:docMk/>
            <pc:sldMk cId="2424029353" sldId="269"/>
            <ac:spMk id="11" creationId="{EFF4D208-61B2-A0E2-8FF4-714229DF76EF}"/>
          </ac:spMkLst>
        </pc:spChg>
        <pc:spChg chg="add del mod">
          <ac:chgData name="Alexander Kapic" userId="4185a9611c502cae" providerId="LiveId" clId="{C494C444-EE27-4BCD-BD0E-8E454D5D874A}" dt="2024-10-22T18:45:16.088" v="942" actId="478"/>
          <ac:spMkLst>
            <pc:docMk/>
            <pc:sldMk cId="2424029353" sldId="269"/>
            <ac:spMk id="12" creationId="{337018B0-0C24-B08C-4A2A-9B7D6E95D5F8}"/>
          </ac:spMkLst>
        </pc:spChg>
        <pc:spChg chg="add del mod">
          <ac:chgData name="Alexander Kapic" userId="4185a9611c502cae" providerId="LiveId" clId="{C494C444-EE27-4BCD-BD0E-8E454D5D874A}" dt="2024-10-22T18:45:17.723" v="944" actId="478"/>
          <ac:spMkLst>
            <pc:docMk/>
            <pc:sldMk cId="2424029353" sldId="269"/>
            <ac:spMk id="13" creationId="{A6D6831B-A8EB-6B7F-FC04-00F27FCA533E}"/>
          </ac:spMkLst>
        </pc:spChg>
        <pc:spChg chg="add del mod">
          <ac:chgData name="Alexander Kapic" userId="4185a9611c502cae" providerId="LiveId" clId="{C494C444-EE27-4BCD-BD0E-8E454D5D874A}" dt="2024-10-22T18:45:06.598" v="941" actId="478"/>
          <ac:spMkLst>
            <pc:docMk/>
            <pc:sldMk cId="2424029353" sldId="269"/>
            <ac:spMk id="14" creationId="{09A2E310-EB75-4601-DEC8-B25F01774F12}"/>
          </ac:spMkLst>
        </pc:spChg>
        <pc:spChg chg="add del mod">
          <ac:chgData name="Alexander Kapic" userId="4185a9611c502cae" providerId="LiveId" clId="{C494C444-EE27-4BCD-BD0E-8E454D5D874A}" dt="2024-10-22T18:45:06.598" v="941" actId="478"/>
          <ac:spMkLst>
            <pc:docMk/>
            <pc:sldMk cId="2424029353" sldId="269"/>
            <ac:spMk id="15" creationId="{6AB42232-2304-473A-9740-F911CECCFC4B}"/>
          </ac:spMkLst>
        </pc:spChg>
        <pc:spChg chg="add del mod">
          <ac:chgData name="Alexander Kapic" userId="4185a9611c502cae" providerId="LiveId" clId="{C494C444-EE27-4BCD-BD0E-8E454D5D874A}" dt="2024-10-22T18:45:06.598" v="941" actId="478"/>
          <ac:spMkLst>
            <pc:docMk/>
            <pc:sldMk cId="2424029353" sldId="269"/>
            <ac:spMk id="16" creationId="{AF651FFF-2023-42EE-B4A2-5A686D87A65C}"/>
          </ac:spMkLst>
        </pc:spChg>
        <pc:spChg chg="add del mod">
          <ac:chgData name="Alexander Kapic" userId="4185a9611c502cae" providerId="LiveId" clId="{C494C444-EE27-4BCD-BD0E-8E454D5D874A}" dt="2024-10-22T18:47:27.002" v="977" actId="478"/>
          <ac:spMkLst>
            <pc:docMk/>
            <pc:sldMk cId="2424029353" sldId="269"/>
            <ac:spMk id="17" creationId="{44BA54CA-09B6-BE67-CDB5-4281686EE7A6}"/>
          </ac:spMkLst>
        </pc:spChg>
        <pc:spChg chg="add del mod">
          <ac:chgData name="Alexander Kapic" userId="4185a9611c502cae" providerId="LiveId" clId="{C494C444-EE27-4BCD-BD0E-8E454D5D874A}" dt="2024-10-22T18:47:04.238" v="972" actId="478"/>
          <ac:spMkLst>
            <pc:docMk/>
            <pc:sldMk cId="2424029353" sldId="269"/>
            <ac:spMk id="18" creationId="{2786B3D0-88F2-A09C-25C5-95164836C628}"/>
          </ac:spMkLst>
        </pc:spChg>
        <pc:spChg chg="add del mod">
          <ac:chgData name="Alexander Kapic" userId="4185a9611c502cae" providerId="LiveId" clId="{C494C444-EE27-4BCD-BD0E-8E454D5D874A}" dt="2024-10-22T18:47:06.536" v="973" actId="478"/>
          <ac:spMkLst>
            <pc:docMk/>
            <pc:sldMk cId="2424029353" sldId="269"/>
            <ac:spMk id="19" creationId="{039EECF3-C705-EA25-EB6B-2F6B3A52F513}"/>
          </ac:spMkLst>
        </pc:spChg>
        <pc:spChg chg="add del mod">
          <ac:chgData name="Alexander Kapic" userId="4185a9611c502cae" providerId="LiveId" clId="{C494C444-EE27-4BCD-BD0E-8E454D5D874A}" dt="2024-10-22T18:47:06.975" v="974" actId="478"/>
          <ac:spMkLst>
            <pc:docMk/>
            <pc:sldMk cId="2424029353" sldId="269"/>
            <ac:spMk id="20" creationId="{2F8B17DB-5083-03E0-842A-1278A80FFF3A}"/>
          </ac:spMkLst>
        </pc:spChg>
        <pc:spChg chg="add mod">
          <ac:chgData name="Alexander Kapic" userId="4185a9611c502cae" providerId="LiveId" clId="{C494C444-EE27-4BCD-BD0E-8E454D5D874A}" dt="2024-11-05T15:28:03.652" v="2164" actId="207"/>
          <ac:spMkLst>
            <pc:docMk/>
            <pc:sldMk cId="2424029353" sldId="269"/>
            <ac:spMk id="21" creationId="{D2A98F38-FAAF-0FE2-F506-67F241914EAE}"/>
          </ac:spMkLst>
        </pc:spChg>
        <pc:spChg chg="add del mod">
          <ac:chgData name="Alexander Kapic" userId="4185a9611c502cae" providerId="LiveId" clId="{C494C444-EE27-4BCD-BD0E-8E454D5D874A}" dt="2024-10-22T18:46:44.516" v="967" actId="478"/>
          <ac:spMkLst>
            <pc:docMk/>
            <pc:sldMk cId="2424029353" sldId="269"/>
            <ac:spMk id="22" creationId="{6C399324-DAE5-68F5-8294-1F170A514A1C}"/>
          </ac:spMkLst>
        </pc:spChg>
        <pc:spChg chg="add del mod">
          <ac:chgData name="Alexander Kapic" userId="4185a9611c502cae" providerId="LiveId" clId="{C494C444-EE27-4BCD-BD0E-8E454D5D874A}" dt="2024-10-22T18:47:34.875" v="980" actId="478"/>
          <ac:spMkLst>
            <pc:docMk/>
            <pc:sldMk cId="2424029353" sldId="269"/>
            <ac:spMk id="23" creationId="{74A57621-C590-FBB1-2AD0-E8B3CE8F1B88}"/>
          </ac:spMkLst>
        </pc:spChg>
        <pc:spChg chg="add mod">
          <ac:chgData name="Alexander Kapic" userId="4185a9611c502cae" providerId="LiveId" clId="{C494C444-EE27-4BCD-BD0E-8E454D5D874A}" dt="2024-11-05T15:28:03.652" v="2164" actId="207"/>
          <ac:spMkLst>
            <pc:docMk/>
            <pc:sldMk cId="2424029353" sldId="269"/>
            <ac:spMk id="24" creationId="{A4EF2DDB-2E48-6B9C-A6AF-CBC5C65820DB}"/>
          </ac:spMkLst>
        </pc:spChg>
        <pc:spChg chg="add mod">
          <ac:chgData name="Alexander Kapic" userId="4185a9611c502cae" providerId="LiveId" clId="{C494C444-EE27-4BCD-BD0E-8E454D5D874A}" dt="2024-11-05T15:28:03.652" v="2164" actId="207"/>
          <ac:spMkLst>
            <pc:docMk/>
            <pc:sldMk cId="2424029353" sldId="269"/>
            <ac:spMk id="25" creationId="{71A5FB0B-4437-D856-4AB6-E4E49C3220BB}"/>
          </ac:spMkLst>
        </pc:spChg>
        <pc:spChg chg="mod">
          <ac:chgData name="Alexander Kapic" userId="4185a9611c502cae" providerId="LiveId" clId="{C494C444-EE27-4BCD-BD0E-8E454D5D874A}" dt="2024-11-05T15:28:00.575" v="2163" actId="207"/>
          <ac:spMkLst>
            <pc:docMk/>
            <pc:sldMk cId="2424029353" sldId="269"/>
            <ac:spMk id="28" creationId="{6D5621D6-778E-62F1-C311-402F18ED40BB}"/>
          </ac:spMkLst>
        </pc:spChg>
        <pc:spChg chg="mod">
          <ac:chgData name="Alexander Kapic" userId="4185a9611c502cae" providerId="LiveId" clId="{C494C444-EE27-4BCD-BD0E-8E454D5D874A}" dt="2024-11-05T15:28:00.575" v="2163" actId="207"/>
          <ac:spMkLst>
            <pc:docMk/>
            <pc:sldMk cId="2424029353" sldId="269"/>
            <ac:spMk id="29" creationId="{D4B0B465-10C6-DA79-0073-C2057DB911FB}"/>
          </ac:spMkLst>
        </pc:spChg>
        <pc:spChg chg="mod">
          <ac:chgData name="Alexander Kapic" userId="4185a9611c502cae" providerId="LiveId" clId="{C494C444-EE27-4BCD-BD0E-8E454D5D874A}" dt="2024-11-05T15:28:00.575" v="2163" actId="207"/>
          <ac:spMkLst>
            <pc:docMk/>
            <pc:sldMk cId="2424029353" sldId="269"/>
            <ac:spMk id="30" creationId="{C107CC74-196B-BFDB-4964-A39029FE41DB}"/>
          </ac:spMkLst>
        </pc:spChg>
        <pc:spChg chg="mod">
          <ac:chgData name="Alexander Kapic" userId="4185a9611c502cae" providerId="LiveId" clId="{C494C444-EE27-4BCD-BD0E-8E454D5D874A}" dt="2024-10-22T18:48:05.068" v="990"/>
          <ac:spMkLst>
            <pc:docMk/>
            <pc:sldMk cId="2424029353" sldId="269"/>
            <ac:spMk id="32" creationId="{E99A663A-E7FA-9843-1E9E-DA6240330DF4}"/>
          </ac:spMkLst>
        </pc:spChg>
        <pc:spChg chg="mod">
          <ac:chgData name="Alexander Kapic" userId="4185a9611c502cae" providerId="LiveId" clId="{C494C444-EE27-4BCD-BD0E-8E454D5D874A}" dt="2024-10-22T18:48:05.068" v="990"/>
          <ac:spMkLst>
            <pc:docMk/>
            <pc:sldMk cId="2424029353" sldId="269"/>
            <ac:spMk id="33" creationId="{54109E0E-C5F1-002D-5F3B-36005721ADBE}"/>
          </ac:spMkLst>
        </pc:spChg>
        <pc:spChg chg="mod">
          <ac:chgData name="Alexander Kapic" userId="4185a9611c502cae" providerId="LiveId" clId="{C494C444-EE27-4BCD-BD0E-8E454D5D874A}" dt="2024-10-22T18:48:05.068" v="990"/>
          <ac:spMkLst>
            <pc:docMk/>
            <pc:sldMk cId="2424029353" sldId="269"/>
            <ac:spMk id="34" creationId="{A4838661-CFCE-4C3E-0308-2342BF0CE5DD}"/>
          </ac:spMkLst>
        </pc:spChg>
        <pc:spChg chg="mod">
          <ac:chgData name="Alexander Kapic" userId="4185a9611c502cae" providerId="LiveId" clId="{C494C444-EE27-4BCD-BD0E-8E454D5D874A}" dt="2024-10-22T18:48:07.374" v="992"/>
          <ac:spMkLst>
            <pc:docMk/>
            <pc:sldMk cId="2424029353" sldId="269"/>
            <ac:spMk id="36" creationId="{DA86614A-40BA-C752-04B5-0A5886BAD23F}"/>
          </ac:spMkLst>
        </pc:spChg>
        <pc:spChg chg="mod">
          <ac:chgData name="Alexander Kapic" userId="4185a9611c502cae" providerId="LiveId" clId="{C494C444-EE27-4BCD-BD0E-8E454D5D874A}" dt="2024-10-22T18:48:07.374" v="992"/>
          <ac:spMkLst>
            <pc:docMk/>
            <pc:sldMk cId="2424029353" sldId="269"/>
            <ac:spMk id="37" creationId="{6D4BBBB3-E665-CE74-E954-1271DBD11CEA}"/>
          </ac:spMkLst>
        </pc:spChg>
        <pc:spChg chg="mod">
          <ac:chgData name="Alexander Kapic" userId="4185a9611c502cae" providerId="LiveId" clId="{C494C444-EE27-4BCD-BD0E-8E454D5D874A}" dt="2024-10-22T18:48:07.374" v="992"/>
          <ac:spMkLst>
            <pc:docMk/>
            <pc:sldMk cId="2424029353" sldId="269"/>
            <ac:spMk id="38" creationId="{A59DF9C4-EC95-7B0B-14C8-839701E0762B}"/>
          </ac:spMkLst>
        </pc:spChg>
        <pc:spChg chg="mod">
          <ac:chgData name="Alexander Kapic" userId="4185a9611c502cae" providerId="LiveId" clId="{C494C444-EE27-4BCD-BD0E-8E454D5D874A}" dt="2024-11-05T15:28:54.123" v="2167" actId="207"/>
          <ac:spMkLst>
            <pc:docMk/>
            <pc:sldMk cId="2424029353" sldId="269"/>
            <ac:spMk id="40" creationId="{055E578E-2824-6351-98C8-B02E9AB5B6C0}"/>
          </ac:spMkLst>
        </pc:spChg>
        <pc:spChg chg="mod">
          <ac:chgData name="Alexander Kapic" userId="4185a9611c502cae" providerId="LiveId" clId="{C494C444-EE27-4BCD-BD0E-8E454D5D874A}" dt="2024-11-05T15:28:54.123" v="2167" actId="207"/>
          <ac:spMkLst>
            <pc:docMk/>
            <pc:sldMk cId="2424029353" sldId="269"/>
            <ac:spMk id="41" creationId="{DF744993-B232-4C83-AB0F-2FA69D869C64}"/>
          </ac:spMkLst>
        </pc:spChg>
        <pc:spChg chg="mod">
          <ac:chgData name="Alexander Kapic" userId="4185a9611c502cae" providerId="LiveId" clId="{C494C444-EE27-4BCD-BD0E-8E454D5D874A}" dt="2024-11-05T15:28:54.123" v="2167" actId="207"/>
          <ac:spMkLst>
            <pc:docMk/>
            <pc:sldMk cId="2424029353" sldId="269"/>
            <ac:spMk id="42" creationId="{CB87447B-2039-8DE8-6245-A435DAE4881D}"/>
          </ac:spMkLst>
        </pc:spChg>
        <pc:spChg chg="mod">
          <ac:chgData name="Alexander Kapic" userId="4185a9611c502cae" providerId="LiveId" clId="{C494C444-EE27-4BCD-BD0E-8E454D5D874A}" dt="2024-11-05T15:28:30.074" v="2166" actId="207"/>
          <ac:spMkLst>
            <pc:docMk/>
            <pc:sldMk cId="2424029353" sldId="269"/>
            <ac:spMk id="44" creationId="{FEF87D04-65AA-6707-CAB6-31A27D1E8876}"/>
          </ac:spMkLst>
        </pc:spChg>
        <pc:spChg chg="mod">
          <ac:chgData name="Alexander Kapic" userId="4185a9611c502cae" providerId="LiveId" clId="{C494C444-EE27-4BCD-BD0E-8E454D5D874A}" dt="2024-11-05T15:28:30.074" v="2166" actId="207"/>
          <ac:spMkLst>
            <pc:docMk/>
            <pc:sldMk cId="2424029353" sldId="269"/>
            <ac:spMk id="45" creationId="{7B68F429-7E4E-9AA8-5EB4-AB5A6B1838E7}"/>
          </ac:spMkLst>
        </pc:spChg>
        <pc:spChg chg="mod">
          <ac:chgData name="Alexander Kapic" userId="4185a9611c502cae" providerId="LiveId" clId="{C494C444-EE27-4BCD-BD0E-8E454D5D874A}" dt="2024-11-05T15:28:30.074" v="2166" actId="207"/>
          <ac:spMkLst>
            <pc:docMk/>
            <pc:sldMk cId="2424029353" sldId="269"/>
            <ac:spMk id="46" creationId="{CE421D1E-F0C5-3E08-FF43-036BFF600C9F}"/>
          </ac:spMkLst>
        </pc:spChg>
        <pc:spChg chg="mod">
          <ac:chgData name="Alexander Kapic" userId="4185a9611c502cae" providerId="LiveId" clId="{C494C444-EE27-4BCD-BD0E-8E454D5D874A}" dt="2024-11-05T15:29:24.660" v="2171" actId="207"/>
          <ac:spMkLst>
            <pc:docMk/>
            <pc:sldMk cId="2424029353" sldId="269"/>
            <ac:spMk id="48" creationId="{57C8F92B-054C-E6C9-F9CA-2A8D8EB42205}"/>
          </ac:spMkLst>
        </pc:spChg>
        <pc:spChg chg="mod">
          <ac:chgData name="Alexander Kapic" userId="4185a9611c502cae" providerId="LiveId" clId="{C494C444-EE27-4BCD-BD0E-8E454D5D874A}" dt="2024-11-05T15:29:24.660" v="2171" actId="207"/>
          <ac:spMkLst>
            <pc:docMk/>
            <pc:sldMk cId="2424029353" sldId="269"/>
            <ac:spMk id="49" creationId="{257DBE31-4AEF-BA05-DBC6-71E90D114650}"/>
          </ac:spMkLst>
        </pc:spChg>
        <pc:spChg chg="mod">
          <ac:chgData name="Alexander Kapic" userId="4185a9611c502cae" providerId="LiveId" clId="{C494C444-EE27-4BCD-BD0E-8E454D5D874A}" dt="2024-11-05T15:29:24.660" v="2171" actId="207"/>
          <ac:spMkLst>
            <pc:docMk/>
            <pc:sldMk cId="2424029353" sldId="269"/>
            <ac:spMk id="50" creationId="{481E2D88-675B-CBD4-86F0-1205C2420996}"/>
          </ac:spMkLst>
        </pc:spChg>
        <pc:spChg chg="mod">
          <ac:chgData name="Alexander Kapic" userId="4185a9611c502cae" providerId="LiveId" clId="{C494C444-EE27-4BCD-BD0E-8E454D5D874A}" dt="2024-11-05T15:28:10.718" v="2165" actId="207"/>
          <ac:spMkLst>
            <pc:docMk/>
            <pc:sldMk cId="2424029353" sldId="269"/>
            <ac:spMk id="52" creationId="{43B596C0-D591-C94A-8B19-41E52267025D}"/>
          </ac:spMkLst>
        </pc:spChg>
        <pc:spChg chg="mod">
          <ac:chgData name="Alexander Kapic" userId="4185a9611c502cae" providerId="LiveId" clId="{C494C444-EE27-4BCD-BD0E-8E454D5D874A}" dt="2024-11-05T15:28:10.718" v="2165" actId="207"/>
          <ac:spMkLst>
            <pc:docMk/>
            <pc:sldMk cId="2424029353" sldId="269"/>
            <ac:spMk id="53" creationId="{54896514-7AEF-0BC6-1F88-AB5572AF84C1}"/>
          </ac:spMkLst>
        </pc:spChg>
        <pc:spChg chg="mod">
          <ac:chgData name="Alexander Kapic" userId="4185a9611c502cae" providerId="LiveId" clId="{C494C444-EE27-4BCD-BD0E-8E454D5D874A}" dt="2024-11-05T15:28:10.718" v="2165" actId="207"/>
          <ac:spMkLst>
            <pc:docMk/>
            <pc:sldMk cId="2424029353" sldId="269"/>
            <ac:spMk id="54" creationId="{2EDB840D-4955-4767-6C18-1448FCE10C99}"/>
          </ac:spMkLst>
        </pc:spChg>
        <pc:spChg chg="mod">
          <ac:chgData name="Alexander Kapic" userId="4185a9611c502cae" providerId="LiveId" clId="{C494C444-EE27-4BCD-BD0E-8E454D5D874A}" dt="2024-11-05T15:27:41.894" v="2160" actId="207"/>
          <ac:spMkLst>
            <pc:docMk/>
            <pc:sldMk cId="2424029353" sldId="269"/>
            <ac:spMk id="56" creationId="{AD0CAA4E-27B1-B788-A8AC-ABB6598DECD9}"/>
          </ac:spMkLst>
        </pc:spChg>
        <pc:spChg chg="mod">
          <ac:chgData name="Alexander Kapic" userId="4185a9611c502cae" providerId="LiveId" clId="{C494C444-EE27-4BCD-BD0E-8E454D5D874A}" dt="2024-11-05T15:27:41.894" v="2160" actId="207"/>
          <ac:spMkLst>
            <pc:docMk/>
            <pc:sldMk cId="2424029353" sldId="269"/>
            <ac:spMk id="57" creationId="{A4FD40F6-760F-3416-6F75-19329FEDE1FE}"/>
          </ac:spMkLst>
        </pc:spChg>
        <pc:spChg chg="mod">
          <ac:chgData name="Alexander Kapic" userId="4185a9611c502cae" providerId="LiveId" clId="{C494C444-EE27-4BCD-BD0E-8E454D5D874A}" dt="2024-11-05T15:27:41.894" v="2160" actId="207"/>
          <ac:spMkLst>
            <pc:docMk/>
            <pc:sldMk cId="2424029353" sldId="269"/>
            <ac:spMk id="58" creationId="{ED840314-29CD-EA87-B44B-FC92A149F27E}"/>
          </ac:spMkLst>
        </pc:spChg>
        <pc:spChg chg="mod">
          <ac:chgData name="Alexander Kapic" userId="4185a9611c502cae" providerId="LiveId" clId="{C494C444-EE27-4BCD-BD0E-8E454D5D874A}" dt="2024-11-05T15:27:54.068" v="2162" actId="207"/>
          <ac:spMkLst>
            <pc:docMk/>
            <pc:sldMk cId="2424029353" sldId="269"/>
            <ac:spMk id="60" creationId="{36BC0486-63F9-5715-216E-0D912FC1B83C}"/>
          </ac:spMkLst>
        </pc:spChg>
        <pc:spChg chg="mod">
          <ac:chgData name="Alexander Kapic" userId="4185a9611c502cae" providerId="LiveId" clId="{C494C444-EE27-4BCD-BD0E-8E454D5D874A}" dt="2024-11-05T15:27:54.068" v="2162" actId="207"/>
          <ac:spMkLst>
            <pc:docMk/>
            <pc:sldMk cId="2424029353" sldId="269"/>
            <ac:spMk id="61" creationId="{341F2797-F7ED-4923-F580-A44549D17E0E}"/>
          </ac:spMkLst>
        </pc:spChg>
        <pc:spChg chg="mod">
          <ac:chgData name="Alexander Kapic" userId="4185a9611c502cae" providerId="LiveId" clId="{C494C444-EE27-4BCD-BD0E-8E454D5D874A}" dt="2024-11-05T15:27:54.068" v="2162" actId="207"/>
          <ac:spMkLst>
            <pc:docMk/>
            <pc:sldMk cId="2424029353" sldId="269"/>
            <ac:spMk id="62" creationId="{98F282C4-5AE0-1101-76C6-8507DCFFF0A4}"/>
          </ac:spMkLst>
        </pc:spChg>
        <pc:spChg chg="mod">
          <ac:chgData name="Alexander Kapic" userId="4185a9611c502cae" providerId="LiveId" clId="{C494C444-EE27-4BCD-BD0E-8E454D5D874A}" dt="2024-10-22T18:48:29.404" v="998"/>
          <ac:spMkLst>
            <pc:docMk/>
            <pc:sldMk cId="2424029353" sldId="269"/>
            <ac:spMk id="64" creationId="{C8204020-2CC8-2438-BD87-A910591A5532}"/>
          </ac:spMkLst>
        </pc:spChg>
        <pc:spChg chg="mod">
          <ac:chgData name="Alexander Kapic" userId="4185a9611c502cae" providerId="LiveId" clId="{C494C444-EE27-4BCD-BD0E-8E454D5D874A}" dt="2024-10-22T18:48:29.404" v="998"/>
          <ac:spMkLst>
            <pc:docMk/>
            <pc:sldMk cId="2424029353" sldId="269"/>
            <ac:spMk id="65" creationId="{88E2BD77-C986-E8E0-A288-75602F0A3F80}"/>
          </ac:spMkLst>
        </pc:spChg>
        <pc:spChg chg="mod">
          <ac:chgData name="Alexander Kapic" userId="4185a9611c502cae" providerId="LiveId" clId="{C494C444-EE27-4BCD-BD0E-8E454D5D874A}" dt="2024-10-22T19:01:12.708" v="1150" actId="20577"/>
          <ac:spMkLst>
            <pc:docMk/>
            <pc:sldMk cId="2424029353" sldId="269"/>
            <ac:spMk id="66" creationId="{5DA693EE-1AB0-8B94-E240-6DDF8E04C6AD}"/>
          </ac:spMkLst>
        </pc:spChg>
        <pc:spChg chg="mod">
          <ac:chgData name="Alexander Kapic" userId="4185a9611c502cae" providerId="LiveId" clId="{C494C444-EE27-4BCD-BD0E-8E454D5D874A}" dt="2024-11-05T15:29:16.753" v="2169" actId="207"/>
          <ac:spMkLst>
            <pc:docMk/>
            <pc:sldMk cId="2424029353" sldId="269"/>
            <ac:spMk id="68" creationId="{5D889E7A-2490-7C09-F05C-5FB9FC1A4DDC}"/>
          </ac:spMkLst>
        </pc:spChg>
        <pc:spChg chg="mod">
          <ac:chgData name="Alexander Kapic" userId="4185a9611c502cae" providerId="LiveId" clId="{C494C444-EE27-4BCD-BD0E-8E454D5D874A}" dt="2024-11-05T15:29:16.753" v="2169" actId="207"/>
          <ac:spMkLst>
            <pc:docMk/>
            <pc:sldMk cId="2424029353" sldId="269"/>
            <ac:spMk id="69" creationId="{F5ACDDE7-62A0-1414-331A-FF0B3D5F5477}"/>
          </ac:spMkLst>
        </pc:spChg>
        <pc:spChg chg="mod">
          <ac:chgData name="Alexander Kapic" userId="4185a9611c502cae" providerId="LiveId" clId="{C494C444-EE27-4BCD-BD0E-8E454D5D874A}" dt="2024-11-05T15:29:16.753" v="2169" actId="207"/>
          <ac:spMkLst>
            <pc:docMk/>
            <pc:sldMk cId="2424029353" sldId="269"/>
            <ac:spMk id="70" creationId="{64A9B068-6DFE-9C7D-3AF9-4A2A31F55CAA}"/>
          </ac:spMkLst>
        </pc:spChg>
        <pc:spChg chg="mod">
          <ac:chgData name="Alexander Kapic" userId="4185a9611c502cae" providerId="LiveId" clId="{C494C444-EE27-4BCD-BD0E-8E454D5D874A}" dt="2024-11-05T15:29:00.378" v="2168" actId="207"/>
          <ac:spMkLst>
            <pc:docMk/>
            <pc:sldMk cId="2424029353" sldId="269"/>
            <ac:spMk id="72" creationId="{15E7F3CA-48FE-DBCB-EE6E-417C0A6239D8}"/>
          </ac:spMkLst>
        </pc:spChg>
        <pc:spChg chg="mod">
          <ac:chgData name="Alexander Kapic" userId="4185a9611c502cae" providerId="LiveId" clId="{C494C444-EE27-4BCD-BD0E-8E454D5D874A}" dt="2024-11-05T15:29:00.378" v="2168" actId="207"/>
          <ac:spMkLst>
            <pc:docMk/>
            <pc:sldMk cId="2424029353" sldId="269"/>
            <ac:spMk id="73" creationId="{3FD0A357-9610-D03B-DF39-9E9BD2E5F47B}"/>
          </ac:spMkLst>
        </pc:spChg>
        <pc:spChg chg="mod">
          <ac:chgData name="Alexander Kapic" userId="4185a9611c502cae" providerId="LiveId" clId="{C494C444-EE27-4BCD-BD0E-8E454D5D874A}" dt="2024-11-05T15:29:00.378" v="2168" actId="207"/>
          <ac:spMkLst>
            <pc:docMk/>
            <pc:sldMk cId="2424029353" sldId="269"/>
            <ac:spMk id="74" creationId="{91239730-C835-27C9-3569-1B91E8BB206B}"/>
          </ac:spMkLst>
        </pc:spChg>
        <pc:spChg chg="mod">
          <ac:chgData name="Alexander Kapic" userId="4185a9611c502cae" providerId="LiveId" clId="{C494C444-EE27-4BCD-BD0E-8E454D5D874A}" dt="2024-11-05T15:27:47.872" v="2161" actId="207"/>
          <ac:spMkLst>
            <pc:docMk/>
            <pc:sldMk cId="2424029353" sldId="269"/>
            <ac:spMk id="76" creationId="{5541B005-14F3-4FB8-B127-8809ABA9BA9C}"/>
          </ac:spMkLst>
        </pc:spChg>
        <pc:spChg chg="mod">
          <ac:chgData name="Alexander Kapic" userId="4185a9611c502cae" providerId="LiveId" clId="{C494C444-EE27-4BCD-BD0E-8E454D5D874A}" dt="2024-11-05T15:27:47.872" v="2161" actId="207"/>
          <ac:spMkLst>
            <pc:docMk/>
            <pc:sldMk cId="2424029353" sldId="269"/>
            <ac:spMk id="77" creationId="{0C18A556-DB2E-AFDB-6A73-CA8AE594990C}"/>
          </ac:spMkLst>
        </pc:spChg>
        <pc:spChg chg="mod">
          <ac:chgData name="Alexander Kapic" userId="4185a9611c502cae" providerId="LiveId" clId="{C494C444-EE27-4BCD-BD0E-8E454D5D874A}" dt="2024-11-05T15:27:47.872" v="2161" actId="207"/>
          <ac:spMkLst>
            <pc:docMk/>
            <pc:sldMk cId="2424029353" sldId="269"/>
            <ac:spMk id="78" creationId="{3B20BC28-9D0C-2371-F952-891E6D8ACC2D}"/>
          </ac:spMkLst>
        </pc:spChg>
        <pc:spChg chg="mod">
          <ac:chgData name="Alexander Kapic" userId="4185a9611c502cae" providerId="LiveId" clId="{C494C444-EE27-4BCD-BD0E-8E454D5D874A}" dt="2024-11-05T15:27:33.763" v="2159" actId="207"/>
          <ac:spMkLst>
            <pc:docMk/>
            <pc:sldMk cId="2424029353" sldId="269"/>
            <ac:spMk id="80" creationId="{6D14BD71-EB17-45D5-65B6-C89D8090E2E3}"/>
          </ac:spMkLst>
        </pc:spChg>
        <pc:spChg chg="mod">
          <ac:chgData name="Alexander Kapic" userId="4185a9611c502cae" providerId="LiveId" clId="{C494C444-EE27-4BCD-BD0E-8E454D5D874A}" dt="2024-11-05T15:27:33.763" v="2159" actId="207"/>
          <ac:spMkLst>
            <pc:docMk/>
            <pc:sldMk cId="2424029353" sldId="269"/>
            <ac:spMk id="81" creationId="{CE14E6A6-E53B-0A30-4260-82379CF6E6CD}"/>
          </ac:spMkLst>
        </pc:spChg>
        <pc:spChg chg="mod">
          <ac:chgData name="Alexander Kapic" userId="4185a9611c502cae" providerId="LiveId" clId="{C494C444-EE27-4BCD-BD0E-8E454D5D874A}" dt="2024-11-05T15:27:33.763" v="2159" actId="207"/>
          <ac:spMkLst>
            <pc:docMk/>
            <pc:sldMk cId="2424029353" sldId="269"/>
            <ac:spMk id="82" creationId="{F82B902F-1E99-66EA-5E68-A7F723A1DDD8}"/>
          </ac:spMkLst>
        </pc:spChg>
        <pc:spChg chg="mod">
          <ac:chgData name="Alexander Kapic" userId="4185a9611c502cae" providerId="LiveId" clId="{C494C444-EE27-4BCD-BD0E-8E454D5D874A}" dt="2024-11-05T15:29:19.249" v="2170" actId="207"/>
          <ac:spMkLst>
            <pc:docMk/>
            <pc:sldMk cId="2424029353" sldId="269"/>
            <ac:spMk id="84" creationId="{B3FA713A-35BF-4442-9816-CE8EFD77FBB6}"/>
          </ac:spMkLst>
        </pc:spChg>
        <pc:spChg chg="mod">
          <ac:chgData name="Alexander Kapic" userId="4185a9611c502cae" providerId="LiveId" clId="{C494C444-EE27-4BCD-BD0E-8E454D5D874A}" dt="2024-11-05T15:29:19.249" v="2170" actId="207"/>
          <ac:spMkLst>
            <pc:docMk/>
            <pc:sldMk cId="2424029353" sldId="269"/>
            <ac:spMk id="85" creationId="{4782B5E4-0E0A-56D4-36FC-1BCAF6BD475F}"/>
          </ac:spMkLst>
        </pc:spChg>
        <pc:spChg chg="mod">
          <ac:chgData name="Alexander Kapic" userId="4185a9611c502cae" providerId="LiveId" clId="{C494C444-EE27-4BCD-BD0E-8E454D5D874A}" dt="2024-11-05T15:29:19.249" v="2170" actId="207"/>
          <ac:spMkLst>
            <pc:docMk/>
            <pc:sldMk cId="2424029353" sldId="269"/>
            <ac:spMk id="86" creationId="{BB5CB467-7C67-79DF-6927-03F66FE40280}"/>
          </ac:spMkLst>
        </pc:spChg>
        <pc:spChg chg="del mod topLvl">
          <ac:chgData name="Alexander Kapic" userId="4185a9611c502cae" providerId="LiveId" clId="{C494C444-EE27-4BCD-BD0E-8E454D5D874A}" dt="2024-10-22T18:49:38.535" v="1010" actId="478"/>
          <ac:spMkLst>
            <pc:docMk/>
            <pc:sldMk cId="2424029353" sldId="269"/>
            <ac:spMk id="88" creationId="{76F01ABC-C3BB-E1AB-D434-2EFA8152731D}"/>
          </ac:spMkLst>
        </pc:spChg>
        <pc:spChg chg="del mod topLvl">
          <ac:chgData name="Alexander Kapic" userId="4185a9611c502cae" providerId="LiveId" clId="{C494C444-EE27-4BCD-BD0E-8E454D5D874A}" dt="2024-10-22T18:49:39.023" v="1011" actId="478"/>
          <ac:spMkLst>
            <pc:docMk/>
            <pc:sldMk cId="2424029353" sldId="269"/>
            <ac:spMk id="89" creationId="{BEDC1831-C327-5055-A0C2-954B3EFA2127}"/>
          </ac:spMkLst>
        </pc:spChg>
        <pc:spChg chg="mod topLvl">
          <ac:chgData name="Alexander Kapic" userId="4185a9611c502cae" providerId="LiveId" clId="{C494C444-EE27-4BCD-BD0E-8E454D5D874A}" dt="2024-10-22T18:49:47.825" v="1028" actId="20577"/>
          <ac:spMkLst>
            <pc:docMk/>
            <pc:sldMk cId="2424029353" sldId="269"/>
            <ac:spMk id="90" creationId="{5C91D85F-1687-F981-3B16-904B63A7A486}"/>
          </ac:spMkLst>
        </pc:spChg>
        <pc:spChg chg="add del mod">
          <ac:chgData name="Alexander Kapic" userId="4185a9611c502cae" providerId="LiveId" clId="{C494C444-EE27-4BCD-BD0E-8E454D5D874A}" dt="2024-10-22T19:05:20.804" v="1221" actId="478"/>
          <ac:spMkLst>
            <pc:docMk/>
            <pc:sldMk cId="2424029353" sldId="269"/>
            <ac:spMk id="91" creationId="{DB3A05B0-37CD-DF6C-C68E-A5B986BDCDF4}"/>
          </ac:spMkLst>
        </pc:spChg>
        <pc:grpChg chg="add mod">
          <ac:chgData name="Alexander Kapic" userId="4185a9611c502cae" providerId="LiveId" clId="{C494C444-EE27-4BCD-BD0E-8E454D5D874A}" dt="2024-10-22T18:49:03.545" v="1005" actId="1076"/>
          <ac:grpSpMkLst>
            <pc:docMk/>
            <pc:sldMk cId="2424029353" sldId="269"/>
            <ac:grpSpMk id="26" creationId="{31179A2F-3D7E-B1DD-89A9-4A7B64A89BB6}"/>
          </ac:grpSpMkLst>
        </pc:grpChg>
        <pc:grpChg chg="add mod">
          <ac:chgData name="Alexander Kapic" userId="4185a9611c502cae" providerId="LiveId" clId="{C494C444-EE27-4BCD-BD0E-8E454D5D874A}" dt="2024-10-22T18:49:03.545" v="1005" actId="1076"/>
          <ac:grpSpMkLst>
            <pc:docMk/>
            <pc:sldMk cId="2424029353" sldId="269"/>
            <ac:grpSpMk id="27" creationId="{6BB4B2EC-C604-8015-A78C-535267338316}"/>
          </ac:grpSpMkLst>
        </pc:grpChg>
        <pc:grpChg chg="add del mod">
          <ac:chgData name="Alexander Kapic" userId="4185a9611c502cae" providerId="LiveId" clId="{C494C444-EE27-4BCD-BD0E-8E454D5D874A}" dt="2024-10-22T18:49:15.999" v="1006" actId="478"/>
          <ac:grpSpMkLst>
            <pc:docMk/>
            <pc:sldMk cId="2424029353" sldId="269"/>
            <ac:grpSpMk id="31" creationId="{E140082B-84B5-240B-5905-826CA5B8D666}"/>
          </ac:grpSpMkLst>
        </pc:grpChg>
        <pc:grpChg chg="add del mod">
          <ac:chgData name="Alexander Kapic" userId="4185a9611c502cae" providerId="LiveId" clId="{C494C444-EE27-4BCD-BD0E-8E454D5D874A}" dt="2024-10-22T18:49:15.999" v="1006" actId="478"/>
          <ac:grpSpMkLst>
            <pc:docMk/>
            <pc:sldMk cId="2424029353" sldId="269"/>
            <ac:grpSpMk id="35" creationId="{D996BE90-1FF6-E7EA-4D9D-830C5B15B927}"/>
          </ac:grpSpMkLst>
        </pc:grpChg>
        <pc:grpChg chg="add mod">
          <ac:chgData name="Alexander Kapic" userId="4185a9611c502cae" providerId="LiveId" clId="{C494C444-EE27-4BCD-BD0E-8E454D5D874A}" dt="2024-10-22T18:48:57.378" v="1004" actId="1076"/>
          <ac:grpSpMkLst>
            <pc:docMk/>
            <pc:sldMk cId="2424029353" sldId="269"/>
            <ac:grpSpMk id="39" creationId="{65FA4339-6783-C45A-0497-C37181CDB721}"/>
          </ac:grpSpMkLst>
        </pc:grpChg>
        <pc:grpChg chg="add mod">
          <ac:chgData name="Alexander Kapic" userId="4185a9611c502cae" providerId="LiveId" clId="{C494C444-EE27-4BCD-BD0E-8E454D5D874A}" dt="2024-10-22T18:48:57.378" v="1004" actId="1076"/>
          <ac:grpSpMkLst>
            <pc:docMk/>
            <pc:sldMk cId="2424029353" sldId="269"/>
            <ac:grpSpMk id="43" creationId="{41AB98FB-D9CC-3262-6E9F-1B4EADD3DB43}"/>
          </ac:grpSpMkLst>
        </pc:grpChg>
        <pc:grpChg chg="add mod">
          <ac:chgData name="Alexander Kapic" userId="4185a9611c502cae" providerId="LiveId" clId="{C494C444-EE27-4BCD-BD0E-8E454D5D874A}" dt="2024-10-22T18:48:57.378" v="1004" actId="1076"/>
          <ac:grpSpMkLst>
            <pc:docMk/>
            <pc:sldMk cId="2424029353" sldId="269"/>
            <ac:grpSpMk id="47" creationId="{51A7ED3D-B121-C10C-AFCD-94963B715731}"/>
          </ac:grpSpMkLst>
        </pc:grpChg>
        <pc:grpChg chg="add mod">
          <ac:chgData name="Alexander Kapic" userId="4185a9611c502cae" providerId="LiveId" clId="{C494C444-EE27-4BCD-BD0E-8E454D5D874A}" dt="2024-10-22T18:48:57.378" v="1004" actId="1076"/>
          <ac:grpSpMkLst>
            <pc:docMk/>
            <pc:sldMk cId="2424029353" sldId="269"/>
            <ac:grpSpMk id="51" creationId="{1B47140B-578B-0EEA-D121-E3B4D8CE78E0}"/>
          </ac:grpSpMkLst>
        </pc:grpChg>
        <pc:grpChg chg="add mod">
          <ac:chgData name="Alexander Kapic" userId="4185a9611c502cae" providerId="LiveId" clId="{C494C444-EE27-4BCD-BD0E-8E454D5D874A}" dt="2024-10-22T18:48:43.428" v="1002" actId="1076"/>
          <ac:grpSpMkLst>
            <pc:docMk/>
            <pc:sldMk cId="2424029353" sldId="269"/>
            <ac:grpSpMk id="55" creationId="{908612EC-6354-3DEA-C358-8330AED74A82}"/>
          </ac:grpSpMkLst>
        </pc:grpChg>
        <pc:grpChg chg="add mod">
          <ac:chgData name="Alexander Kapic" userId="4185a9611c502cae" providerId="LiveId" clId="{C494C444-EE27-4BCD-BD0E-8E454D5D874A}" dt="2024-10-22T18:48:43.428" v="1002" actId="1076"/>
          <ac:grpSpMkLst>
            <pc:docMk/>
            <pc:sldMk cId="2424029353" sldId="269"/>
            <ac:grpSpMk id="59" creationId="{E14E491A-2ED6-692E-BB81-C3EEABB323D3}"/>
          </ac:grpSpMkLst>
        </pc:grpChg>
        <pc:grpChg chg="add mod">
          <ac:chgData name="Alexander Kapic" userId="4185a9611c502cae" providerId="LiveId" clId="{C494C444-EE27-4BCD-BD0E-8E454D5D874A}" dt="2024-10-22T18:48:43.428" v="1002" actId="1076"/>
          <ac:grpSpMkLst>
            <pc:docMk/>
            <pc:sldMk cId="2424029353" sldId="269"/>
            <ac:grpSpMk id="63" creationId="{C1B6E984-CE2F-75AA-94C9-5A5407D1F319}"/>
          </ac:grpSpMkLst>
        </pc:grpChg>
        <pc:grpChg chg="add mod">
          <ac:chgData name="Alexander Kapic" userId="4185a9611c502cae" providerId="LiveId" clId="{C494C444-EE27-4BCD-BD0E-8E454D5D874A}" dt="2024-10-22T19:05:02.068" v="1219" actId="1076"/>
          <ac:grpSpMkLst>
            <pc:docMk/>
            <pc:sldMk cId="2424029353" sldId="269"/>
            <ac:grpSpMk id="67" creationId="{9083FBA9-8DF5-82FD-2798-5C8B17A2EC31}"/>
          </ac:grpSpMkLst>
        </pc:grpChg>
        <pc:grpChg chg="add mod">
          <ac:chgData name="Alexander Kapic" userId="4185a9611c502cae" providerId="LiveId" clId="{C494C444-EE27-4BCD-BD0E-8E454D5D874A}" dt="2024-10-22T18:48:38.476" v="1001" actId="1076"/>
          <ac:grpSpMkLst>
            <pc:docMk/>
            <pc:sldMk cId="2424029353" sldId="269"/>
            <ac:grpSpMk id="71" creationId="{89220ECD-D6AD-3409-C022-C01E01A7BEA2}"/>
          </ac:grpSpMkLst>
        </pc:grpChg>
        <pc:grpChg chg="add mod">
          <ac:chgData name="Alexander Kapic" userId="4185a9611c502cae" providerId="LiveId" clId="{C494C444-EE27-4BCD-BD0E-8E454D5D874A}" dt="2024-10-22T18:58:48.736" v="1104" actId="1076"/>
          <ac:grpSpMkLst>
            <pc:docMk/>
            <pc:sldMk cId="2424029353" sldId="269"/>
            <ac:grpSpMk id="75" creationId="{441ECCA0-F82B-13FA-C713-1C7FD4EA5F53}"/>
          </ac:grpSpMkLst>
        </pc:grpChg>
        <pc:grpChg chg="add mod">
          <ac:chgData name="Alexander Kapic" userId="4185a9611c502cae" providerId="LiveId" clId="{C494C444-EE27-4BCD-BD0E-8E454D5D874A}" dt="2024-10-22T18:48:38.476" v="1001" actId="1076"/>
          <ac:grpSpMkLst>
            <pc:docMk/>
            <pc:sldMk cId="2424029353" sldId="269"/>
            <ac:grpSpMk id="79" creationId="{861BE3C4-EB3E-AA20-0B5E-3A4EE01F548E}"/>
          </ac:grpSpMkLst>
        </pc:grpChg>
        <pc:grpChg chg="add mod">
          <ac:chgData name="Alexander Kapic" userId="4185a9611c502cae" providerId="LiveId" clId="{C494C444-EE27-4BCD-BD0E-8E454D5D874A}" dt="2024-10-22T18:48:38.476" v="1001" actId="1076"/>
          <ac:grpSpMkLst>
            <pc:docMk/>
            <pc:sldMk cId="2424029353" sldId="269"/>
            <ac:grpSpMk id="83" creationId="{381F9451-6367-4D4E-96AD-9063132D3805}"/>
          </ac:grpSpMkLst>
        </pc:grpChg>
        <pc:grpChg chg="add del mod">
          <ac:chgData name="Alexander Kapic" userId="4185a9611c502cae" providerId="LiveId" clId="{C494C444-EE27-4BCD-BD0E-8E454D5D874A}" dt="2024-10-22T18:49:37.173" v="1009" actId="165"/>
          <ac:grpSpMkLst>
            <pc:docMk/>
            <pc:sldMk cId="2424029353" sldId="269"/>
            <ac:grpSpMk id="87" creationId="{A0A2D1CB-356F-19C7-3BAC-B41F94372B8A}"/>
          </ac:grpSpMkLst>
        </pc:grpChg>
        <pc:picChg chg="add del mod">
          <ac:chgData name="Alexander Kapic" userId="4185a9611c502cae" providerId="LiveId" clId="{C494C444-EE27-4BCD-BD0E-8E454D5D874A}" dt="2024-10-22T18:42:46.684" v="909" actId="478"/>
          <ac:picMkLst>
            <pc:docMk/>
            <pc:sldMk cId="2424029353" sldId="269"/>
            <ac:picMk id="4" creationId="{8E2F24CF-9F10-CDD8-3971-0A5984E1491C}"/>
          </ac:picMkLst>
        </pc:picChg>
      </pc:sldChg>
      <pc:sldChg chg="addSp delSp modSp new mod modClrScheme chgLayout">
        <pc:chgData name="Alexander Kapic" userId="4185a9611c502cae" providerId="LiveId" clId="{C494C444-EE27-4BCD-BD0E-8E454D5D874A}" dt="2024-10-22T19:15:44.992" v="2158" actId="20577"/>
        <pc:sldMkLst>
          <pc:docMk/>
          <pc:sldMk cId="2668439114" sldId="270"/>
        </pc:sldMkLst>
        <pc:spChg chg="del mod ord">
          <ac:chgData name="Alexander Kapic" userId="4185a9611c502cae" providerId="LiveId" clId="{C494C444-EE27-4BCD-BD0E-8E454D5D874A}" dt="2024-10-22T19:05:59.963" v="1223" actId="700"/>
          <ac:spMkLst>
            <pc:docMk/>
            <pc:sldMk cId="2668439114" sldId="270"/>
            <ac:spMk id="2" creationId="{C33B4F22-F0BB-7A67-E8C2-3B9C374E7DB9}"/>
          </ac:spMkLst>
        </pc:spChg>
        <pc:spChg chg="del mod ord">
          <ac:chgData name="Alexander Kapic" userId="4185a9611c502cae" providerId="LiveId" clId="{C494C444-EE27-4BCD-BD0E-8E454D5D874A}" dt="2024-10-22T19:05:59.963" v="1223" actId="700"/>
          <ac:spMkLst>
            <pc:docMk/>
            <pc:sldMk cId="2668439114" sldId="270"/>
            <ac:spMk id="3" creationId="{AA940380-8E94-8285-9889-9FF2074B73E2}"/>
          </ac:spMkLst>
        </pc:spChg>
        <pc:spChg chg="del">
          <ac:chgData name="Alexander Kapic" userId="4185a9611c502cae" providerId="LiveId" clId="{C494C444-EE27-4BCD-BD0E-8E454D5D874A}" dt="2024-10-22T19:05:59.963" v="1223" actId="700"/>
          <ac:spMkLst>
            <pc:docMk/>
            <pc:sldMk cId="2668439114" sldId="270"/>
            <ac:spMk id="4" creationId="{E0F44598-C80B-D1B4-A557-4AF03288465B}"/>
          </ac:spMkLst>
        </pc:spChg>
        <pc:spChg chg="add del mod ord">
          <ac:chgData name="Alexander Kapic" userId="4185a9611c502cae" providerId="LiveId" clId="{C494C444-EE27-4BCD-BD0E-8E454D5D874A}" dt="2024-10-22T19:06:09.553" v="1224" actId="478"/>
          <ac:spMkLst>
            <pc:docMk/>
            <pc:sldMk cId="2668439114" sldId="270"/>
            <ac:spMk id="5" creationId="{667FD744-9BB3-8715-B5EF-E215ECCC42CC}"/>
          </ac:spMkLst>
        </pc:spChg>
        <pc:spChg chg="add mod ord">
          <ac:chgData name="Alexander Kapic" userId="4185a9611c502cae" providerId="LiveId" clId="{C494C444-EE27-4BCD-BD0E-8E454D5D874A}" dt="2024-10-22T19:15:44.992" v="2158" actId="20577"/>
          <ac:spMkLst>
            <pc:docMk/>
            <pc:sldMk cId="2668439114" sldId="270"/>
            <ac:spMk id="6" creationId="{B59F63BB-B036-F55B-7F09-BAFCB175B247}"/>
          </ac:spMkLst>
        </pc:spChg>
      </pc:sldChg>
    </pc:docChg>
  </pc:docChgLst>
  <pc:docChgLst>
    <pc:chgData name="Alexander Kapic" userId="4185a9611c502cae" providerId="LiveId" clId="{0E4D806C-8703-43F7-9979-CE7733C81863}"/>
    <pc:docChg chg="modSld">
      <pc:chgData name="Alexander Kapic" userId="4185a9611c502cae" providerId="LiveId" clId="{0E4D806C-8703-43F7-9979-CE7733C81863}" dt="2024-09-25T09:58:54.321" v="0" actId="20577"/>
      <pc:docMkLst>
        <pc:docMk/>
      </pc:docMkLst>
      <pc:sldChg chg="modSp">
        <pc:chgData name="Alexander Kapic" userId="4185a9611c502cae" providerId="LiveId" clId="{0E4D806C-8703-43F7-9979-CE7733C81863}" dt="2024-09-25T09:58:54.321" v="0" actId="20577"/>
        <pc:sldMkLst>
          <pc:docMk/>
          <pc:sldMk cId="2179886804" sldId="257"/>
        </pc:sldMkLst>
        <pc:spChg chg="mod">
          <ac:chgData name="Alexander Kapic" userId="4185a9611c502cae" providerId="LiveId" clId="{0E4D806C-8703-43F7-9979-CE7733C81863}" dt="2024-09-25T09:58:54.321" v="0" actId="20577"/>
          <ac:spMkLst>
            <pc:docMk/>
            <pc:sldMk cId="2179886804" sldId="257"/>
            <ac:spMk id="3" creationId="{90A5706A-9029-7358-0FA0-760AA36D707A}"/>
          </ac:spMkLst>
        </pc:spChg>
      </pc:sldChg>
    </pc:docChg>
  </pc:docChgLst>
  <pc:docChgLst>
    <pc:chgData name="Alexander Kapic" userId="4185a9611c502cae" providerId="LiveId" clId="{7E1E1A3E-EDD2-4F63-9ABC-5CB179B3B8DA}"/>
    <pc:docChg chg="undo custSel modSld">
      <pc:chgData name="Alexander Kapic" userId="4185a9611c502cae" providerId="LiveId" clId="{7E1E1A3E-EDD2-4F63-9ABC-5CB179B3B8DA}" dt="2024-11-06T10:33:49.706" v="223" actId="207"/>
      <pc:docMkLst>
        <pc:docMk/>
      </pc:docMkLst>
      <pc:sldChg chg="addSp modSp mod">
        <pc:chgData name="Alexander Kapic" userId="4185a9611c502cae" providerId="LiveId" clId="{7E1E1A3E-EDD2-4F63-9ABC-5CB179B3B8DA}" dt="2024-10-21T09:03:41.916" v="5" actId="14100"/>
        <pc:sldMkLst>
          <pc:docMk/>
          <pc:sldMk cId="1731539932" sldId="266"/>
        </pc:sldMkLst>
        <pc:cxnChg chg="add mod">
          <ac:chgData name="Alexander Kapic" userId="4185a9611c502cae" providerId="LiveId" clId="{7E1E1A3E-EDD2-4F63-9ABC-5CB179B3B8DA}" dt="2024-10-21T09:03:35.306" v="2" actId="14100"/>
          <ac:cxnSpMkLst>
            <pc:docMk/>
            <pc:sldMk cId="1731539932" sldId="266"/>
            <ac:cxnSpMk id="5" creationId="{7D91E3DB-F7C5-EBCD-0DE4-5A0E8A6571FB}"/>
          </ac:cxnSpMkLst>
        </pc:cxnChg>
        <pc:cxnChg chg="add mod">
          <ac:chgData name="Alexander Kapic" userId="4185a9611c502cae" providerId="LiveId" clId="{7E1E1A3E-EDD2-4F63-9ABC-5CB179B3B8DA}" dt="2024-10-21T09:03:41.916" v="5" actId="14100"/>
          <ac:cxnSpMkLst>
            <pc:docMk/>
            <pc:sldMk cId="1731539932" sldId="266"/>
            <ac:cxnSpMk id="14" creationId="{948E8CC8-8E14-50A9-9E9E-432B6C631670}"/>
          </ac:cxnSpMkLst>
        </pc:cxnChg>
      </pc:sldChg>
      <pc:sldChg chg="modSp mod">
        <pc:chgData name="Alexander Kapic" userId="4185a9611c502cae" providerId="LiveId" clId="{7E1E1A3E-EDD2-4F63-9ABC-5CB179B3B8DA}" dt="2024-11-06T10:33:49.706" v="223" actId="207"/>
        <pc:sldMkLst>
          <pc:docMk/>
          <pc:sldMk cId="2424029353" sldId="269"/>
        </pc:sldMkLst>
        <pc:spChg chg="mod">
          <ac:chgData name="Alexander Kapic" userId="4185a9611c502cae" providerId="LiveId" clId="{7E1E1A3E-EDD2-4F63-9ABC-5CB179B3B8DA}" dt="2024-10-23T09:14:43.305" v="48" actId="20577"/>
          <ac:spMkLst>
            <pc:docMk/>
            <pc:sldMk cId="2424029353" sldId="269"/>
            <ac:spMk id="21" creationId="{D2A98F38-FAAF-0FE2-F506-67F241914EAE}"/>
          </ac:spMkLst>
        </pc:spChg>
        <pc:spChg chg="mod">
          <ac:chgData name="Alexander Kapic" userId="4185a9611c502cae" providerId="LiveId" clId="{7E1E1A3E-EDD2-4F63-9ABC-5CB179B3B8DA}" dt="2024-10-23T09:12:59.892" v="24" actId="20577"/>
          <ac:spMkLst>
            <pc:docMk/>
            <pc:sldMk cId="2424029353" sldId="269"/>
            <ac:spMk id="24" creationId="{A4EF2DDB-2E48-6B9C-A6AF-CBC5C65820DB}"/>
          </ac:spMkLst>
        </pc:spChg>
        <pc:spChg chg="mod">
          <ac:chgData name="Alexander Kapic" userId="4185a9611c502cae" providerId="LiveId" clId="{7E1E1A3E-EDD2-4F63-9ABC-5CB179B3B8DA}" dt="2024-10-23T09:14:37.508" v="43" actId="20577"/>
          <ac:spMkLst>
            <pc:docMk/>
            <pc:sldMk cId="2424029353" sldId="269"/>
            <ac:spMk id="28" creationId="{6D5621D6-778E-62F1-C311-402F18ED40BB}"/>
          </ac:spMkLst>
        </pc:spChg>
        <pc:spChg chg="mod">
          <ac:chgData name="Alexander Kapic" userId="4185a9611c502cae" providerId="LiveId" clId="{7E1E1A3E-EDD2-4F63-9ABC-5CB179B3B8DA}" dt="2024-10-23T09:15:27.602" v="66" actId="20577"/>
          <ac:spMkLst>
            <pc:docMk/>
            <pc:sldMk cId="2424029353" sldId="269"/>
            <ac:spMk id="40" creationId="{055E578E-2824-6351-98C8-B02E9AB5B6C0}"/>
          </ac:spMkLst>
        </pc:spChg>
        <pc:spChg chg="mod">
          <ac:chgData name="Alexander Kapic" userId="4185a9611c502cae" providerId="LiveId" clId="{7E1E1A3E-EDD2-4F63-9ABC-5CB179B3B8DA}" dt="2024-10-23T09:39:21.013" v="201" actId="20577"/>
          <ac:spMkLst>
            <pc:docMk/>
            <pc:sldMk cId="2424029353" sldId="269"/>
            <ac:spMk id="41" creationId="{DF744993-B232-4C83-AB0F-2FA69D869C64}"/>
          </ac:spMkLst>
        </pc:spChg>
        <pc:spChg chg="mod">
          <ac:chgData name="Alexander Kapic" userId="4185a9611c502cae" providerId="LiveId" clId="{7E1E1A3E-EDD2-4F63-9ABC-5CB179B3B8DA}" dt="2024-10-23T09:15:37.940" v="73" actId="20577"/>
          <ac:spMkLst>
            <pc:docMk/>
            <pc:sldMk cId="2424029353" sldId="269"/>
            <ac:spMk id="44" creationId="{FEF87D04-65AA-6707-CAB6-31A27D1E8876}"/>
          </ac:spMkLst>
        </pc:spChg>
        <pc:spChg chg="mod">
          <ac:chgData name="Alexander Kapic" userId="4185a9611c502cae" providerId="LiveId" clId="{7E1E1A3E-EDD2-4F63-9ABC-5CB179B3B8DA}" dt="2024-10-23T09:15:42.500" v="77" actId="20577"/>
          <ac:spMkLst>
            <pc:docMk/>
            <pc:sldMk cId="2424029353" sldId="269"/>
            <ac:spMk id="45" creationId="{7B68F429-7E4E-9AA8-5EB4-AB5A6B1838E7}"/>
          </ac:spMkLst>
        </pc:spChg>
        <pc:spChg chg="mod">
          <ac:chgData name="Alexander Kapic" userId="4185a9611c502cae" providerId="LiveId" clId="{7E1E1A3E-EDD2-4F63-9ABC-5CB179B3B8DA}" dt="2024-10-23T09:17:28.139" v="145" actId="20577"/>
          <ac:spMkLst>
            <pc:docMk/>
            <pc:sldMk cId="2424029353" sldId="269"/>
            <ac:spMk id="48" creationId="{57C8F92B-054C-E6C9-F9CA-2A8D8EB42205}"/>
          </ac:spMkLst>
        </pc:spChg>
        <pc:spChg chg="mod">
          <ac:chgData name="Alexander Kapic" userId="4185a9611c502cae" providerId="LiveId" clId="{7E1E1A3E-EDD2-4F63-9ABC-5CB179B3B8DA}" dt="2024-10-23T09:39:28.656" v="210" actId="20577"/>
          <ac:spMkLst>
            <pc:docMk/>
            <pc:sldMk cId="2424029353" sldId="269"/>
            <ac:spMk id="49" creationId="{257DBE31-4AEF-BA05-DBC6-71E90D114650}"/>
          </ac:spMkLst>
        </pc:spChg>
        <pc:spChg chg="mod">
          <ac:chgData name="Alexander Kapic" userId="4185a9611c502cae" providerId="LiveId" clId="{7E1E1A3E-EDD2-4F63-9ABC-5CB179B3B8DA}" dt="2024-10-23T09:39:35.127" v="215" actId="20577"/>
          <ac:spMkLst>
            <pc:docMk/>
            <pc:sldMk cId="2424029353" sldId="269"/>
            <ac:spMk id="52" creationId="{43B596C0-D591-C94A-8B19-41E52267025D}"/>
          </ac:spMkLst>
        </pc:spChg>
        <pc:spChg chg="mod">
          <ac:chgData name="Alexander Kapic" userId="4185a9611c502cae" providerId="LiveId" clId="{7E1E1A3E-EDD2-4F63-9ABC-5CB179B3B8DA}" dt="2024-10-23T09:39:40.975" v="221" actId="20577"/>
          <ac:spMkLst>
            <pc:docMk/>
            <pc:sldMk cId="2424029353" sldId="269"/>
            <ac:spMk id="53" creationId="{54896514-7AEF-0BC6-1F88-AB5572AF84C1}"/>
          </ac:spMkLst>
        </pc:spChg>
        <pc:spChg chg="mod">
          <ac:chgData name="Alexander Kapic" userId="4185a9611c502cae" providerId="LiveId" clId="{7E1E1A3E-EDD2-4F63-9ABC-5CB179B3B8DA}" dt="2024-10-23T09:16:13.178" v="82" actId="20577"/>
          <ac:spMkLst>
            <pc:docMk/>
            <pc:sldMk cId="2424029353" sldId="269"/>
            <ac:spMk id="56" creationId="{AD0CAA4E-27B1-B788-A8AC-ABB6598DECD9}"/>
          </ac:spMkLst>
        </pc:spChg>
        <pc:spChg chg="mod">
          <ac:chgData name="Alexander Kapic" userId="4185a9611c502cae" providerId="LiveId" clId="{7E1E1A3E-EDD2-4F63-9ABC-5CB179B3B8DA}" dt="2024-10-23T09:16:17.306" v="87" actId="20577"/>
          <ac:spMkLst>
            <pc:docMk/>
            <pc:sldMk cId="2424029353" sldId="269"/>
            <ac:spMk id="57" creationId="{A4FD40F6-760F-3416-6F75-19329FEDE1FE}"/>
          </ac:spMkLst>
        </pc:spChg>
        <pc:spChg chg="mod">
          <ac:chgData name="Alexander Kapic" userId="4185a9611c502cae" providerId="LiveId" clId="{7E1E1A3E-EDD2-4F63-9ABC-5CB179B3B8DA}" dt="2024-10-23T09:16:26.981" v="93" actId="20577"/>
          <ac:spMkLst>
            <pc:docMk/>
            <pc:sldMk cId="2424029353" sldId="269"/>
            <ac:spMk id="60" creationId="{36BC0486-63F9-5715-216E-0D912FC1B83C}"/>
          </ac:spMkLst>
        </pc:spChg>
        <pc:spChg chg="mod">
          <ac:chgData name="Alexander Kapic" userId="4185a9611c502cae" providerId="LiveId" clId="{7E1E1A3E-EDD2-4F63-9ABC-5CB179B3B8DA}" dt="2024-10-23T09:16:31.258" v="99" actId="20577"/>
          <ac:spMkLst>
            <pc:docMk/>
            <pc:sldMk cId="2424029353" sldId="269"/>
            <ac:spMk id="61" creationId="{341F2797-F7ED-4923-F580-A44549D17E0E}"/>
          </ac:spMkLst>
        </pc:spChg>
        <pc:spChg chg="mod">
          <ac:chgData name="Alexander Kapic" userId="4185a9611c502cae" providerId="LiveId" clId="{7E1E1A3E-EDD2-4F63-9ABC-5CB179B3B8DA}" dt="2024-11-06T10:33:49.706" v="223" actId="207"/>
          <ac:spMkLst>
            <pc:docMk/>
            <pc:sldMk cId="2424029353" sldId="269"/>
            <ac:spMk id="68" creationId="{5D889E7A-2490-7C09-F05C-5FB9FC1A4DDC}"/>
          </ac:spMkLst>
        </pc:spChg>
        <pc:spChg chg="mod">
          <ac:chgData name="Alexander Kapic" userId="4185a9611c502cae" providerId="LiveId" clId="{7E1E1A3E-EDD2-4F63-9ABC-5CB179B3B8DA}" dt="2024-11-06T10:33:49.706" v="223" actId="207"/>
          <ac:spMkLst>
            <pc:docMk/>
            <pc:sldMk cId="2424029353" sldId="269"/>
            <ac:spMk id="69" creationId="{F5ACDDE7-62A0-1414-331A-FF0B3D5F5477}"/>
          </ac:spMkLst>
        </pc:spChg>
        <pc:spChg chg="mod">
          <ac:chgData name="Alexander Kapic" userId="4185a9611c502cae" providerId="LiveId" clId="{7E1E1A3E-EDD2-4F63-9ABC-5CB179B3B8DA}" dt="2024-11-06T10:33:49.706" v="223" actId="207"/>
          <ac:spMkLst>
            <pc:docMk/>
            <pc:sldMk cId="2424029353" sldId="269"/>
            <ac:spMk id="70" creationId="{64A9B068-6DFE-9C7D-3AF9-4A2A31F55CAA}"/>
          </ac:spMkLst>
        </pc:spChg>
        <pc:spChg chg="mod">
          <ac:chgData name="Alexander Kapic" userId="4185a9611c502cae" providerId="LiveId" clId="{7E1E1A3E-EDD2-4F63-9ABC-5CB179B3B8DA}" dt="2024-10-23T09:16:35.699" v="103" actId="20577"/>
          <ac:spMkLst>
            <pc:docMk/>
            <pc:sldMk cId="2424029353" sldId="269"/>
            <ac:spMk id="72" creationId="{15E7F3CA-48FE-DBCB-EE6E-417C0A6239D8}"/>
          </ac:spMkLst>
        </pc:spChg>
        <pc:spChg chg="mod">
          <ac:chgData name="Alexander Kapic" userId="4185a9611c502cae" providerId="LiveId" clId="{7E1E1A3E-EDD2-4F63-9ABC-5CB179B3B8DA}" dt="2024-10-23T09:16:41.380" v="111" actId="20577"/>
          <ac:spMkLst>
            <pc:docMk/>
            <pc:sldMk cId="2424029353" sldId="269"/>
            <ac:spMk id="73" creationId="{3FD0A357-9610-D03B-DF39-9E9BD2E5F47B}"/>
          </ac:spMkLst>
        </pc:spChg>
        <pc:spChg chg="mod">
          <ac:chgData name="Alexander Kapic" userId="4185a9611c502cae" providerId="LiveId" clId="{7E1E1A3E-EDD2-4F63-9ABC-5CB179B3B8DA}" dt="2024-10-23T09:16:45.653" v="117" actId="20577"/>
          <ac:spMkLst>
            <pc:docMk/>
            <pc:sldMk cId="2424029353" sldId="269"/>
            <ac:spMk id="76" creationId="{5541B005-14F3-4FB8-B127-8809ABA9BA9C}"/>
          </ac:spMkLst>
        </pc:spChg>
        <pc:spChg chg="mod">
          <ac:chgData name="Alexander Kapic" userId="4185a9611c502cae" providerId="LiveId" clId="{7E1E1A3E-EDD2-4F63-9ABC-5CB179B3B8DA}" dt="2024-10-23T09:16:59.412" v="122" actId="20577"/>
          <ac:spMkLst>
            <pc:docMk/>
            <pc:sldMk cId="2424029353" sldId="269"/>
            <ac:spMk id="77" creationId="{0C18A556-DB2E-AFDB-6A73-CA8AE594990C}"/>
          </ac:spMkLst>
        </pc:spChg>
        <pc:spChg chg="mod">
          <ac:chgData name="Alexander Kapic" userId="4185a9611c502cae" providerId="LiveId" clId="{7E1E1A3E-EDD2-4F63-9ABC-5CB179B3B8DA}" dt="2024-10-23T09:18:24.021" v="178" actId="20577"/>
          <ac:spMkLst>
            <pc:docMk/>
            <pc:sldMk cId="2424029353" sldId="269"/>
            <ac:spMk id="80" creationId="{6D14BD71-EB17-45D5-65B6-C89D8090E2E3}"/>
          </ac:spMkLst>
        </pc:spChg>
        <pc:spChg chg="mod">
          <ac:chgData name="Alexander Kapic" userId="4185a9611c502cae" providerId="LiveId" clId="{7E1E1A3E-EDD2-4F63-9ABC-5CB179B3B8DA}" dt="2024-10-23T09:18:41.670" v="185" actId="20577"/>
          <ac:spMkLst>
            <pc:docMk/>
            <pc:sldMk cId="2424029353" sldId="269"/>
            <ac:spMk id="81" creationId="{CE14E6A6-E53B-0A30-4260-82379CF6E6CD}"/>
          </ac:spMkLst>
        </pc:spChg>
        <pc:spChg chg="mod">
          <ac:chgData name="Alexander Kapic" userId="4185a9611c502cae" providerId="LiveId" clId="{7E1E1A3E-EDD2-4F63-9ABC-5CB179B3B8DA}" dt="2024-11-06T10:30:33.994" v="222" actId="20577"/>
          <ac:spMkLst>
            <pc:docMk/>
            <pc:sldMk cId="2424029353" sldId="269"/>
            <ac:spMk id="84" creationId="{B3FA713A-35BF-4442-9816-CE8EFD77FBB6}"/>
          </ac:spMkLst>
        </pc:spChg>
        <pc:spChg chg="mod">
          <ac:chgData name="Alexander Kapic" userId="4185a9611c502cae" providerId="LiveId" clId="{7E1E1A3E-EDD2-4F63-9ABC-5CB179B3B8DA}" dt="2024-10-23T09:19:01.382" v="197" actId="20577"/>
          <ac:spMkLst>
            <pc:docMk/>
            <pc:sldMk cId="2424029353" sldId="269"/>
            <ac:spMk id="85" creationId="{4782B5E4-0E0A-56D4-36FC-1BCAF6BD475F}"/>
          </ac:spMkLst>
        </pc:spChg>
      </pc:sldChg>
    </pc:docChg>
  </pc:docChgLst>
  <pc:docChgLst>
    <pc:chgData name="Alexander Kapic" userId="4185a9611c502cae" providerId="LiveId" clId="{BB4A6C6C-E82A-4072-B7C1-F5005F90436E}"/>
    <pc:docChg chg="undo custSel addSld delSld modSld modMainMaster addSection modSection">
      <pc:chgData name="Alexander Kapic" userId="4185a9611c502cae" providerId="LiveId" clId="{BB4A6C6C-E82A-4072-B7C1-F5005F90436E}" dt="2024-09-24T20:34:51.776" v="1729" actId="113"/>
      <pc:docMkLst>
        <pc:docMk/>
      </pc:docMkLst>
      <pc:sldChg chg="modSp new mod">
        <pc:chgData name="Alexander Kapic" userId="4185a9611c502cae" providerId="LiveId" clId="{BB4A6C6C-E82A-4072-B7C1-F5005F90436E}" dt="2024-09-24T19:26:52.950" v="48" actId="20577"/>
        <pc:sldMkLst>
          <pc:docMk/>
          <pc:sldMk cId="2462476235" sldId="256"/>
        </pc:sldMkLst>
        <pc:spChg chg="mod">
          <ac:chgData name="Alexander Kapic" userId="4185a9611c502cae" providerId="LiveId" clId="{BB4A6C6C-E82A-4072-B7C1-F5005F90436E}" dt="2024-09-24T19:26:52.950" v="48" actId="20577"/>
          <ac:spMkLst>
            <pc:docMk/>
            <pc:sldMk cId="2462476235" sldId="256"/>
            <ac:spMk id="2" creationId="{A166B092-943D-5339-358B-3D57DC43F7C6}"/>
          </ac:spMkLst>
        </pc:spChg>
      </pc:sldChg>
      <pc:sldChg chg="modSp new mod modAnim">
        <pc:chgData name="Alexander Kapic" userId="4185a9611c502cae" providerId="LiveId" clId="{BB4A6C6C-E82A-4072-B7C1-F5005F90436E}" dt="2024-09-24T19:44:56.403" v="615"/>
        <pc:sldMkLst>
          <pc:docMk/>
          <pc:sldMk cId="2179886804" sldId="257"/>
        </pc:sldMkLst>
        <pc:spChg chg="mod">
          <ac:chgData name="Alexander Kapic" userId="4185a9611c502cae" providerId="LiveId" clId="{BB4A6C6C-E82A-4072-B7C1-F5005F90436E}" dt="2024-09-24T19:27:08.841" v="60" actId="20577"/>
          <ac:spMkLst>
            <pc:docMk/>
            <pc:sldMk cId="2179886804" sldId="257"/>
            <ac:spMk id="2" creationId="{EDD83D74-0717-AACB-C1E8-050DF33C671F}"/>
          </ac:spMkLst>
        </pc:spChg>
        <pc:spChg chg="mod">
          <ac:chgData name="Alexander Kapic" userId="4185a9611c502cae" providerId="LiveId" clId="{BB4A6C6C-E82A-4072-B7C1-F5005F90436E}" dt="2024-09-24T19:37:23.915" v="448" actId="113"/>
          <ac:spMkLst>
            <pc:docMk/>
            <pc:sldMk cId="2179886804" sldId="257"/>
            <ac:spMk id="3" creationId="{90A5706A-9029-7358-0FA0-760AA36D707A}"/>
          </ac:spMkLst>
        </pc:spChg>
      </pc:sldChg>
      <pc:sldChg chg="addSp modSp new mod modAnim">
        <pc:chgData name="Alexander Kapic" userId="4185a9611c502cae" providerId="LiveId" clId="{BB4A6C6C-E82A-4072-B7C1-F5005F90436E}" dt="2024-09-24T19:45:27.336" v="619"/>
        <pc:sldMkLst>
          <pc:docMk/>
          <pc:sldMk cId="1444276203" sldId="258"/>
        </pc:sldMkLst>
        <pc:spChg chg="mod">
          <ac:chgData name="Alexander Kapic" userId="4185a9611c502cae" providerId="LiveId" clId="{BB4A6C6C-E82A-4072-B7C1-F5005F90436E}" dt="2024-09-24T19:37:37.366" v="458" actId="20577"/>
          <ac:spMkLst>
            <pc:docMk/>
            <pc:sldMk cId="1444276203" sldId="258"/>
            <ac:spMk id="2" creationId="{58712F53-E158-ACE6-D923-7FAC026082E5}"/>
          </ac:spMkLst>
        </pc:spChg>
        <pc:spChg chg="mod">
          <ac:chgData name="Alexander Kapic" userId="4185a9611c502cae" providerId="LiveId" clId="{BB4A6C6C-E82A-4072-B7C1-F5005F90436E}" dt="2024-09-24T19:42:11.679" v="581" actId="20577"/>
          <ac:spMkLst>
            <pc:docMk/>
            <pc:sldMk cId="1444276203" sldId="258"/>
            <ac:spMk id="3" creationId="{6BCBFDA4-5280-2A48-780A-B37B93524E33}"/>
          </ac:spMkLst>
        </pc:spChg>
        <pc:spChg chg="add mod">
          <ac:chgData name="Alexander Kapic" userId="4185a9611c502cae" providerId="LiveId" clId="{BB4A6C6C-E82A-4072-B7C1-F5005F90436E}" dt="2024-09-24T19:43:05.324" v="590" actId="14100"/>
          <ac:spMkLst>
            <pc:docMk/>
            <pc:sldMk cId="1444276203" sldId="258"/>
            <ac:spMk id="6" creationId="{26382946-115D-BBEA-10D7-B34A36C9564B}"/>
          </ac:spMkLst>
        </pc:spChg>
        <pc:spChg chg="add mod">
          <ac:chgData name="Alexander Kapic" userId="4185a9611c502cae" providerId="LiveId" clId="{BB4A6C6C-E82A-4072-B7C1-F5005F90436E}" dt="2024-09-24T19:43:34.421" v="601" actId="1076"/>
          <ac:spMkLst>
            <pc:docMk/>
            <pc:sldMk cId="1444276203" sldId="258"/>
            <ac:spMk id="9" creationId="{CA7A52CE-4357-FE9D-1994-A65365135395}"/>
          </ac:spMkLst>
        </pc:spChg>
        <pc:spChg chg="add mod">
          <ac:chgData name="Alexander Kapic" userId="4185a9611c502cae" providerId="LiveId" clId="{BB4A6C6C-E82A-4072-B7C1-F5005F90436E}" dt="2024-09-24T19:44:21.088" v="603" actId="1076"/>
          <ac:spMkLst>
            <pc:docMk/>
            <pc:sldMk cId="1444276203" sldId="258"/>
            <ac:spMk id="10" creationId="{9A7AFA03-EDB2-9853-7EED-E47D66D640D4}"/>
          </ac:spMkLst>
        </pc:spChg>
        <pc:spChg chg="add mod">
          <ac:chgData name="Alexander Kapic" userId="4185a9611c502cae" providerId="LiveId" clId="{BB4A6C6C-E82A-4072-B7C1-F5005F90436E}" dt="2024-09-24T19:44:41.153" v="614" actId="20577"/>
          <ac:spMkLst>
            <pc:docMk/>
            <pc:sldMk cId="1444276203" sldId="258"/>
            <ac:spMk id="13" creationId="{3D209AD0-BB88-E565-670A-1BBABD3BB3DD}"/>
          </ac:spMkLst>
        </pc:spChg>
        <pc:picChg chg="add mod">
          <ac:chgData name="Alexander Kapic" userId="4185a9611c502cae" providerId="LiveId" clId="{BB4A6C6C-E82A-4072-B7C1-F5005F90436E}" dt="2024-09-24T19:42:49.906" v="588" actId="1076"/>
          <ac:picMkLst>
            <pc:docMk/>
            <pc:sldMk cId="1444276203" sldId="258"/>
            <ac:picMk id="5" creationId="{9ACA1706-6567-AF77-A499-2F5AB9A0C3DE}"/>
          </ac:picMkLst>
        </pc:picChg>
        <pc:cxnChg chg="add mod">
          <ac:chgData name="Alexander Kapic" userId="4185a9611c502cae" providerId="LiveId" clId="{BB4A6C6C-E82A-4072-B7C1-F5005F90436E}" dt="2024-09-24T19:43:19.659" v="593" actId="1582"/>
          <ac:cxnSpMkLst>
            <pc:docMk/>
            <pc:sldMk cId="1444276203" sldId="258"/>
            <ac:cxnSpMk id="8" creationId="{6818BDF0-4E91-5211-1320-0F9E83D13293}"/>
          </ac:cxnSpMkLst>
        </pc:cxnChg>
        <pc:cxnChg chg="add mod">
          <ac:chgData name="Alexander Kapic" userId="4185a9611c502cae" providerId="LiveId" clId="{BB4A6C6C-E82A-4072-B7C1-F5005F90436E}" dt="2024-09-24T19:44:28.429" v="606" actId="14100"/>
          <ac:cxnSpMkLst>
            <pc:docMk/>
            <pc:sldMk cId="1444276203" sldId="258"/>
            <ac:cxnSpMk id="11" creationId="{0E1839F4-99E2-D8C4-BEE4-F0B860828DC7}"/>
          </ac:cxnSpMkLst>
        </pc:cxnChg>
      </pc:sldChg>
      <pc:sldChg chg="addSp delSp modSp new mod modAnim">
        <pc:chgData name="Alexander Kapic" userId="4185a9611c502cae" providerId="LiveId" clId="{BB4A6C6C-E82A-4072-B7C1-F5005F90436E}" dt="2024-09-24T19:52:51.996" v="882"/>
        <pc:sldMkLst>
          <pc:docMk/>
          <pc:sldMk cId="1805219184" sldId="259"/>
        </pc:sldMkLst>
        <pc:spChg chg="mod">
          <ac:chgData name="Alexander Kapic" userId="4185a9611c502cae" providerId="LiveId" clId="{BB4A6C6C-E82A-4072-B7C1-F5005F90436E}" dt="2024-09-24T19:45:52.645" v="629" actId="20577"/>
          <ac:spMkLst>
            <pc:docMk/>
            <pc:sldMk cId="1805219184" sldId="259"/>
            <ac:spMk id="2" creationId="{6E6DBCB3-CAD6-78C3-B678-7ADE3C82CCAE}"/>
          </ac:spMkLst>
        </pc:spChg>
        <pc:spChg chg="mod">
          <ac:chgData name="Alexander Kapic" userId="4185a9611c502cae" providerId="LiveId" clId="{BB4A6C6C-E82A-4072-B7C1-F5005F90436E}" dt="2024-09-24T19:47:01.329" v="797" actId="14100"/>
          <ac:spMkLst>
            <pc:docMk/>
            <pc:sldMk cId="1805219184" sldId="259"/>
            <ac:spMk id="3" creationId="{FE96C11B-7F2A-9826-E38C-3D44D6225FEC}"/>
          </ac:spMkLst>
        </pc:spChg>
        <pc:spChg chg="add mod topLvl">
          <ac:chgData name="Alexander Kapic" userId="4185a9611c502cae" providerId="LiveId" clId="{BB4A6C6C-E82A-4072-B7C1-F5005F90436E}" dt="2024-09-24T19:51:50.911" v="873" actId="165"/>
          <ac:spMkLst>
            <pc:docMk/>
            <pc:sldMk cId="1805219184" sldId="259"/>
            <ac:spMk id="4" creationId="{30E1FFC3-448A-6FF7-27C2-CF4CE0D88EF1}"/>
          </ac:spMkLst>
        </pc:spChg>
        <pc:spChg chg="add mod">
          <ac:chgData name="Alexander Kapic" userId="4185a9611c502cae" providerId="LiveId" clId="{BB4A6C6C-E82A-4072-B7C1-F5005F90436E}" dt="2024-09-24T19:47:25.593" v="801"/>
          <ac:spMkLst>
            <pc:docMk/>
            <pc:sldMk cId="1805219184" sldId="259"/>
            <ac:spMk id="5" creationId="{F9D2076E-6D10-6025-7417-A30FD9D789D0}"/>
          </ac:spMkLst>
        </pc:spChg>
        <pc:spChg chg="add mod topLvl">
          <ac:chgData name="Alexander Kapic" userId="4185a9611c502cae" providerId="LiveId" clId="{BB4A6C6C-E82A-4072-B7C1-F5005F90436E}" dt="2024-09-24T19:51:50.911" v="873" actId="165"/>
          <ac:spMkLst>
            <pc:docMk/>
            <pc:sldMk cId="1805219184" sldId="259"/>
            <ac:spMk id="6" creationId="{4FDD7565-F6E5-3EA6-91F5-BCA6462ECF71}"/>
          </ac:spMkLst>
        </pc:spChg>
        <pc:spChg chg="add mod topLvl">
          <ac:chgData name="Alexander Kapic" userId="4185a9611c502cae" providerId="LiveId" clId="{BB4A6C6C-E82A-4072-B7C1-F5005F90436E}" dt="2024-09-24T19:51:50.911" v="873" actId="165"/>
          <ac:spMkLst>
            <pc:docMk/>
            <pc:sldMk cId="1805219184" sldId="259"/>
            <ac:spMk id="7" creationId="{7C45E3A5-1B9C-D973-A94D-0A78E35EE722}"/>
          </ac:spMkLst>
        </pc:spChg>
        <pc:spChg chg="add mod topLvl">
          <ac:chgData name="Alexander Kapic" userId="4185a9611c502cae" providerId="LiveId" clId="{BB4A6C6C-E82A-4072-B7C1-F5005F90436E}" dt="2024-09-24T19:51:50.911" v="873" actId="165"/>
          <ac:spMkLst>
            <pc:docMk/>
            <pc:sldMk cId="1805219184" sldId="259"/>
            <ac:spMk id="8" creationId="{71D792A8-98C0-EA87-77CF-27BB512DA0FE}"/>
          </ac:spMkLst>
        </pc:spChg>
        <pc:spChg chg="add mod topLvl">
          <ac:chgData name="Alexander Kapic" userId="4185a9611c502cae" providerId="LiveId" clId="{BB4A6C6C-E82A-4072-B7C1-F5005F90436E}" dt="2024-09-24T19:51:50.911" v="873" actId="165"/>
          <ac:spMkLst>
            <pc:docMk/>
            <pc:sldMk cId="1805219184" sldId="259"/>
            <ac:spMk id="9" creationId="{9A00B65F-518B-7F84-2710-C1A1811585BC}"/>
          </ac:spMkLst>
        </pc:spChg>
        <pc:spChg chg="add mod topLvl">
          <ac:chgData name="Alexander Kapic" userId="4185a9611c502cae" providerId="LiveId" clId="{BB4A6C6C-E82A-4072-B7C1-F5005F90436E}" dt="2024-09-24T19:51:50.911" v="873" actId="165"/>
          <ac:spMkLst>
            <pc:docMk/>
            <pc:sldMk cId="1805219184" sldId="259"/>
            <ac:spMk id="10" creationId="{EB3647EF-A375-203E-3692-1852BE79F689}"/>
          </ac:spMkLst>
        </pc:spChg>
        <pc:spChg chg="add mod topLvl">
          <ac:chgData name="Alexander Kapic" userId="4185a9611c502cae" providerId="LiveId" clId="{BB4A6C6C-E82A-4072-B7C1-F5005F90436E}" dt="2024-09-24T19:51:50.911" v="873" actId="165"/>
          <ac:spMkLst>
            <pc:docMk/>
            <pc:sldMk cId="1805219184" sldId="259"/>
            <ac:spMk id="11" creationId="{7C83EDF0-3DE0-8C0C-4D7C-B9F669EE9B1E}"/>
          </ac:spMkLst>
        </pc:spChg>
        <pc:spChg chg="add mod topLvl">
          <ac:chgData name="Alexander Kapic" userId="4185a9611c502cae" providerId="LiveId" clId="{BB4A6C6C-E82A-4072-B7C1-F5005F90436E}" dt="2024-09-24T19:51:50.911" v="873" actId="165"/>
          <ac:spMkLst>
            <pc:docMk/>
            <pc:sldMk cId="1805219184" sldId="259"/>
            <ac:spMk id="12" creationId="{BB02C5BB-5B86-C49C-93FE-B6C15B642180}"/>
          </ac:spMkLst>
        </pc:spChg>
        <pc:spChg chg="add mod topLvl">
          <ac:chgData name="Alexander Kapic" userId="4185a9611c502cae" providerId="LiveId" clId="{BB4A6C6C-E82A-4072-B7C1-F5005F90436E}" dt="2024-09-24T19:51:50.911" v="873" actId="165"/>
          <ac:spMkLst>
            <pc:docMk/>
            <pc:sldMk cId="1805219184" sldId="259"/>
            <ac:spMk id="13" creationId="{86D89CB8-AC05-6C71-0871-8DEAF1CA8645}"/>
          </ac:spMkLst>
        </pc:spChg>
        <pc:spChg chg="add mod topLvl">
          <ac:chgData name="Alexander Kapic" userId="4185a9611c502cae" providerId="LiveId" clId="{BB4A6C6C-E82A-4072-B7C1-F5005F90436E}" dt="2024-09-24T19:51:50.911" v="873" actId="165"/>
          <ac:spMkLst>
            <pc:docMk/>
            <pc:sldMk cId="1805219184" sldId="259"/>
            <ac:spMk id="14" creationId="{811F67AF-D6C6-3F49-B5E6-55DAF54A684A}"/>
          </ac:spMkLst>
        </pc:spChg>
        <pc:spChg chg="add mod topLvl">
          <ac:chgData name="Alexander Kapic" userId="4185a9611c502cae" providerId="LiveId" clId="{BB4A6C6C-E82A-4072-B7C1-F5005F90436E}" dt="2024-09-24T19:51:50.911" v="873" actId="165"/>
          <ac:spMkLst>
            <pc:docMk/>
            <pc:sldMk cId="1805219184" sldId="259"/>
            <ac:spMk id="15" creationId="{125CF29D-AFB6-AD27-A7B2-759B01C2AB8B}"/>
          </ac:spMkLst>
        </pc:spChg>
        <pc:spChg chg="add mod topLvl">
          <ac:chgData name="Alexander Kapic" userId="4185a9611c502cae" providerId="LiveId" clId="{BB4A6C6C-E82A-4072-B7C1-F5005F90436E}" dt="2024-09-24T19:51:50.911" v="873" actId="165"/>
          <ac:spMkLst>
            <pc:docMk/>
            <pc:sldMk cId="1805219184" sldId="259"/>
            <ac:spMk id="16" creationId="{232D45CD-5B4F-D8E2-0506-E4EB98BC4843}"/>
          </ac:spMkLst>
        </pc:spChg>
        <pc:spChg chg="add mod">
          <ac:chgData name="Alexander Kapic" userId="4185a9611c502cae" providerId="LiveId" clId="{BB4A6C6C-E82A-4072-B7C1-F5005F90436E}" dt="2024-09-24T19:50:12.097" v="853" actId="1076"/>
          <ac:spMkLst>
            <pc:docMk/>
            <pc:sldMk cId="1805219184" sldId="259"/>
            <ac:spMk id="43" creationId="{73B7AAFA-D6D9-1B57-539A-792D517B0A8D}"/>
          </ac:spMkLst>
        </pc:spChg>
        <pc:spChg chg="add mod">
          <ac:chgData name="Alexander Kapic" userId="4185a9611c502cae" providerId="LiveId" clId="{BB4A6C6C-E82A-4072-B7C1-F5005F90436E}" dt="2024-09-24T19:50:21.540" v="861" actId="1076"/>
          <ac:spMkLst>
            <pc:docMk/>
            <pc:sldMk cId="1805219184" sldId="259"/>
            <ac:spMk id="44" creationId="{A4D827D7-130D-D9E8-B9B1-D07FB1D6316C}"/>
          </ac:spMkLst>
        </pc:spChg>
        <pc:grpChg chg="add del mod">
          <ac:chgData name="Alexander Kapic" userId="4185a9611c502cae" providerId="LiveId" clId="{BB4A6C6C-E82A-4072-B7C1-F5005F90436E}" dt="2024-09-24T19:51:50.911" v="873" actId="165"/>
          <ac:grpSpMkLst>
            <pc:docMk/>
            <pc:sldMk cId="1805219184" sldId="259"/>
            <ac:grpSpMk id="38" creationId="{78D9566A-7D12-F452-8D5F-6B2EB7F571F9}"/>
          </ac:grpSpMkLst>
        </pc:grpChg>
        <pc:cxnChg chg="add mod topLvl">
          <ac:chgData name="Alexander Kapic" userId="4185a9611c502cae" providerId="LiveId" clId="{BB4A6C6C-E82A-4072-B7C1-F5005F90436E}" dt="2024-09-24T19:51:50.911" v="873" actId="165"/>
          <ac:cxnSpMkLst>
            <pc:docMk/>
            <pc:sldMk cId="1805219184" sldId="259"/>
            <ac:cxnSpMk id="18" creationId="{B85619FA-15BC-AE15-723D-CE440FAED2AC}"/>
          </ac:cxnSpMkLst>
        </pc:cxnChg>
        <pc:cxnChg chg="add mod topLvl">
          <ac:chgData name="Alexander Kapic" userId="4185a9611c502cae" providerId="LiveId" clId="{BB4A6C6C-E82A-4072-B7C1-F5005F90436E}" dt="2024-09-24T19:51:50.911" v="873" actId="165"/>
          <ac:cxnSpMkLst>
            <pc:docMk/>
            <pc:sldMk cId="1805219184" sldId="259"/>
            <ac:cxnSpMk id="19" creationId="{259E7853-9B93-F0D8-C5A3-1A329C0F7A1D}"/>
          </ac:cxnSpMkLst>
        </pc:cxnChg>
        <pc:cxnChg chg="add mod topLvl">
          <ac:chgData name="Alexander Kapic" userId="4185a9611c502cae" providerId="LiveId" clId="{BB4A6C6C-E82A-4072-B7C1-F5005F90436E}" dt="2024-09-24T19:51:50.911" v="873" actId="165"/>
          <ac:cxnSpMkLst>
            <pc:docMk/>
            <pc:sldMk cId="1805219184" sldId="259"/>
            <ac:cxnSpMk id="20" creationId="{9DDF92DA-4BC2-E7ED-520D-7C68A2651D77}"/>
          </ac:cxnSpMkLst>
        </pc:cxnChg>
        <pc:cxnChg chg="add mod topLvl">
          <ac:chgData name="Alexander Kapic" userId="4185a9611c502cae" providerId="LiveId" clId="{BB4A6C6C-E82A-4072-B7C1-F5005F90436E}" dt="2024-09-24T19:51:50.911" v="873" actId="165"/>
          <ac:cxnSpMkLst>
            <pc:docMk/>
            <pc:sldMk cId="1805219184" sldId="259"/>
            <ac:cxnSpMk id="21" creationId="{0F5E7381-AE13-85AA-0CEA-FF8C6BFF0518}"/>
          </ac:cxnSpMkLst>
        </pc:cxnChg>
        <pc:cxnChg chg="add mod topLvl">
          <ac:chgData name="Alexander Kapic" userId="4185a9611c502cae" providerId="LiveId" clId="{BB4A6C6C-E82A-4072-B7C1-F5005F90436E}" dt="2024-09-24T19:51:50.911" v="873" actId="165"/>
          <ac:cxnSpMkLst>
            <pc:docMk/>
            <pc:sldMk cId="1805219184" sldId="259"/>
            <ac:cxnSpMk id="22" creationId="{3390032C-AD75-2938-A7E4-55245AA7526B}"/>
          </ac:cxnSpMkLst>
        </pc:cxnChg>
        <pc:cxnChg chg="add mod topLvl">
          <ac:chgData name="Alexander Kapic" userId="4185a9611c502cae" providerId="LiveId" clId="{BB4A6C6C-E82A-4072-B7C1-F5005F90436E}" dt="2024-09-24T19:51:50.911" v="873" actId="165"/>
          <ac:cxnSpMkLst>
            <pc:docMk/>
            <pc:sldMk cId="1805219184" sldId="259"/>
            <ac:cxnSpMk id="23" creationId="{C94FEB9D-2035-1F56-CF73-E3F875524637}"/>
          </ac:cxnSpMkLst>
        </pc:cxnChg>
        <pc:cxnChg chg="add mod topLvl">
          <ac:chgData name="Alexander Kapic" userId="4185a9611c502cae" providerId="LiveId" clId="{BB4A6C6C-E82A-4072-B7C1-F5005F90436E}" dt="2024-09-24T19:51:50.911" v="873" actId="165"/>
          <ac:cxnSpMkLst>
            <pc:docMk/>
            <pc:sldMk cId="1805219184" sldId="259"/>
            <ac:cxnSpMk id="24" creationId="{5CF13A0D-1DB3-1B21-3B27-C516CC389F5B}"/>
          </ac:cxnSpMkLst>
        </pc:cxnChg>
        <pc:cxnChg chg="add mod topLvl">
          <ac:chgData name="Alexander Kapic" userId="4185a9611c502cae" providerId="LiveId" clId="{BB4A6C6C-E82A-4072-B7C1-F5005F90436E}" dt="2024-09-24T19:51:50.911" v="873" actId="165"/>
          <ac:cxnSpMkLst>
            <pc:docMk/>
            <pc:sldMk cId="1805219184" sldId="259"/>
            <ac:cxnSpMk id="25" creationId="{CD8742AA-3B79-539B-FA0E-D7414D2A2442}"/>
          </ac:cxnSpMkLst>
        </pc:cxnChg>
        <pc:cxnChg chg="add mod topLvl">
          <ac:chgData name="Alexander Kapic" userId="4185a9611c502cae" providerId="LiveId" clId="{BB4A6C6C-E82A-4072-B7C1-F5005F90436E}" dt="2024-09-24T19:51:50.911" v="873" actId="165"/>
          <ac:cxnSpMkLst>
            <pc:docMk/>
            <pc:sldMk cId="1805219184" sldId="259"/>
            <ac:cxnSpMk id="26" creationId="{DBDBB24B-4F03-B8A5-BC56-5E3C028D6886}"/>
          </ac:cxnSpMkLst>
        </pc:cxnChg>
        <pc:cxnChg chg="add del mod">
          <ac:chgData name="Alexander Kapic" userId="4185a9611c502cae" providerId="LiveId" clId="{BB4A6C6C-E82A-4072-B7C1-F5005F90436E}" dt="2024-09-24T19:48:42.009" v="824" actId="478"/>
          <ac:cxnSpMkLst>
            <pc:docMk/>
            <pc:sldMk cId="1805219184" sldId="259"/>
            <ac:cxnSpMk id="27" creationId="{F70AC7D8-1559-D373-DFF1-7DF839364BBA}"/>
          </ac:cxnSpMkLst>
        </pc:cxnChg>
        <pc:cxnChg chg="add mod topLvl">
          <ac:chgData name="Alexander Kapic" userId="4185a9611c502cae" providerId="LiveId" clId="{BB4A6C6C-E82A-4072-B7C1-F5005F90436E}" dt="2024-09-24T19:51:50.911" v="873" actId="165"/>
          <ac:cxnSpMkLst>
            <pc:docMk/>
            <pc:sldMk cId="1805219184" sldId="259"/>
            <ac:cxnSpMk id="28" creationId="{EA1AC773-D7C6-96CF-2043-DCA6F472CCFE}"/>
          </ac:cxnSpMkLst>
        </pc:cxnChg>
        <pc:cxnChg chg="add mod topLvl">
          <ac:chgData name="Alexander Kapic" userId="4185a9611c502cae" providerId="LiveId" clId="{BB4A6C6C-E82A-4072-B7C1-F5005F90436E}" dt="2024-09-24T19:51:50.911" v="873" actId="165"/>
          <ac:cxnSpMkLst>
            <pc:docMk/>
            <pc:sldMk cId="1805219184" sldId="259"/>
            <ac:cxnSpMk id="31" creationId="{B34A716B-6AE2-4525-0501-3C921C74FFE9}"/>
          </ac:cxnSpMkLst>
        </pc:cxnChg>
        <pc:cxnChg chg="add mod topLvl">
          <ac:chgData name="Alexander Kapic" userId="4185a9611c502cae" providerId="LiveId" clId="{BB4A6C6C-E82A-4072-B7C1-F5005F90436E}" dt="2024-09-24T19:51:50.911" v="873" actId="165"/>
          <ac:cxnSpMkLst>
            <pc:docMk/>
            <pc:sldMk cId="1805219184" sldId="259"/>
            <ac:cxnSpMk id="32" creationId="{23E00635-15D9-1881-EBFE-A9E0C6E74E42}"/>
          </ac:cxnSpMkLst>
        </pc:cxnChg>
        <pc:cxnChg chg="add mod topLvl">
          <ac:chgData name="Alexander Kapic" userId="4185a9611c502cae" providerId="LiveId" clId="{BB4A6C6C-E82A-4072-B7C1-F5005F90436E}" dt="2024-09-24T19:51:50.911" v="873" actId="165"/>
          <ac:cxnSpMkLst>
            <pc:docMk/>
            <pc:sldMk cId="1805219184" sldId="259"/>
            <ac:cxnSpMk id="33" creationId="{5130BCF8-0C1C-770B-8FC4-60F0BE7F02DD}"/>
          </ac:cxnSpMkLst>
        </pc:cxnChg>
        <pc:cxnChg chg="add mod topLvl">
          <ac:chgData name="Alexander Kapic" userId="4185a9611c502cae" providerId="LiveId" clId="{BB4A6C6C-E82A-4072-B7C1-F5005F90436E}" dt="2024-09-24T19:51:50.911" v="873" actId="165"/>
          <ac:cxnSpMkLst>
            <pc:docMk/>
            <pc:sldMk cId="1805219184" sldId="259"/>
            <ac:cxnSpMk id="34" creationId="{EAF840B1-CCA6-F752-FD59-4084A0CA0A2F}"/>
          </ac:cxnSpMkLst>
        </pc:cxnChg>
        <pc:cxnChg chg="add mod topLvl">
          <ac:chgData name="Alexander Kapic" userId="4185a9611c502cae" providerId="LiveId" clId="{BB4A6C6C-E82A-4072-B7C1-F5005F90436E}" dt="2024-09-24T19:51:50.911" v="873" actId="165"/>
          <ac:cxnSpMkLst>
            <pc:docMk/>
            <pc:sldMk cId="1805219184" sldId="259"/>
            <ac:cxnSpMk id="35" creationId="{0BDDEE54-FD55-866B-EB58-D6377E6C4123}"/>
          </ac:cxnSpMkLst>
        </pc:cxnChg>
        <pc:cxnChg chg="add mod topLvl">
          <ac:chgData name="Alexander Kapic" userId="4185a9611c502cae" providerId="LiveId" clId="{BB4A6C6C-E82A-4072-B7C1-F5005F90436E}" dt="2024-09-24T19:51:50.911" v="873" actId="165"/>
          <ac:cxnSpMkLst>
            <pc:docMk/>
            <pc:sldMk cId="1805219184" sldId="259"/>
            <ac:cxnSpMk id="36" creationId="{72D3ECEB-C5B9-0313-8B0E-DB0070683EE7}"/>
          </ac:cxnSpMkLst>
        </pc:cxnChg>
        <pc:cxnChg chg="add mod topLvl">
          <ac:chgData name="Alexander Kapic" userId="4185a9611c502cae" providerId="LiveId" clId="{BB4A6C6C-E82A-4072-B7C1-F5005F90436E}" dt="2024-09-24T19:51:50.911" v="873" actId="165"/>
          <ac:cxnSpMkLst>
            <pc:docMk/>
            <pc:sldMk cId="1805219184" sldId="259"/>
            <ac:cxnSpMk id="37" creationId="{5E2FDBF6-DF03-109A-F915-C8E8F0A1891B}"/>
          </ac:cxnSpMkLst>
        </pc:cxnChg>
        <pc:cxnChg chg="add del">
          <ac:chgData name="Alexander Kapic" userId="4185a9611c502cae" providerId="LiveId" clId="{BB4A6C6C-E82A-4072-B7C1-F5005F90436E}" dt="2024-09-24T19:49:34.336" v="839" actId="11529"/>
          <ac:cxnSpMkLst>
            <pc:docMk/>
            <pc:sldMk cId="1805219184" sldId="259"/>
            <ac:cxnSpMk id="40" creationId="{C445070C-CEC5-FE5B-E65F-996140873093}"/>
          </ac:cxnSpMkLst>
        </pc:cxnChg>
        <pc:cxnChg chg="add mod">
          <ac:chgData name="Alexander Kapic" userId="4185a9611c502cae" providerId="LiveId" clId="{BB4A6C6C-E82A-4072-B7C1-F5005F90436E}" dt="2024-09-24T19:49:48.987" v="842"/>
          <ac:cxnSpMkLst>
            <pc:docMk/>
            <pc:sldMk cId="1805219184" sldId="259"/>
            <ac:cxnSpMk id="41" creationId="{621C8F50-B3FC-D99B-F7A5-D207BF3D0175}"/>
          </ac:cxnSpMkLst>
        </pc:cxnChg>
        <pc:cxnChg chg="add mod">
          <ac:chgData name="Alexander Kapic" userId="4185a9611c502cae" providerId="LiveId" clId="{BB4A6C6C-E82A-4072-B7C1-F5005F90436E}" dt="2024-09-24T19:50:01.918" v="845"/>
          <ac:cxnSpMkLst>
            <pc:docMk/>
            <pc:sldMk cId="1805219184" sldId="259"/>
            <ac:cxnSpMk id="42" creationId="{4B9B499C-576F-70BA-C175-ACFEF8FB3AA5}"/>
          </ac:cxnSpMkLst>
        </pc:cxnChg>
      </pc:sldChg>
      <pc:sldChg chg="addSp delSp modSp new mod modAnim">
        <pc:chgData name="Alexander Kapic" userId="4185a9611c502cae" providerId="LiveId" clId="{BB4A6C6C-E82A-4072-B7C1-F5005F90436E}" dt="2024-09-24T20:08:31.396" v="1047"/>
        <pc:sldMkLst>
          <pc:docMk/>
          <pc:sldMk cId="13563912" sldId="260"/>
        </pc:sldMkLst>
        <pc:spChg chg="mod">
          <ac:chgData name="Alexander Kapic" userId="4185a9611c502cae" providerId="LiveId" clId="{BB4A6C6C-E82A-4072-B7C1-F5005F90436E}" dt="2024-09-24T19:53:18.950" v="892" actId="20577"/>
          <ac:spMkLst>
            <pc:docMk/>
            <pc:sldMk cId="13563912" sldId="260"/>
            <ac:spMk id="2" creationId="{0DE5643E-38B2-DE00-313C-05F0B5F9F651}"/>
          </ac:spMkLst>
        </pc:spChg>
        <pc:spChg chg="mod">
          <ac:chgData name="Alexander Kapic" userId="4185a9611c502cae" providerId="LiveId" clId="{BB4A6C6C-E82A-4072-B7C1-F5005F90436E}" dt="2024-09-24T19:53:27.123" v="917" actId="20577"/>
          <ac:spMkLst>
            <pc:docMk/>
            <pc:sldMk cId="13563912" sldId="260"/>
            <ac:spMk id="3" creationId="{E2A67C38-6E29-62B3-6856-833C254FEB83}"/>
          </ac:spMkLst>
        </pc:spChg>
        <pc:spChg chg="add mod">
          <ac:chgData name="Alexander Kapic" userId="4185a9611c502cae" providerId="LiveId" clId="{BB4A6C6C-E82A-4072-B7C1-F5005F90436E}" dt="2024-09-24T19:59:22.887" v="932" actId="1076"/>
          <ac:spMkLst>
            <pc:docMk/>
            <pc:sldMk cId="13563912" sldId="260"/>
            <ac:spMk id="6" creationId="{2E4FF019-2010-70FA-7EF1-E95A88075094}"/>
          </ac:spMkLst>
        </pc:spChg>
        <pc:spChg chg="add mod">
          <ac:chgData name="Alexander Kapic" userId="4185a9611c502cae" providerId="LiveId" clId="{BB4A6C6C-E82A-4072-B7C1-F5005F90436E}" dt="2024-09-24T20:01:23.856" v="968" actId="20577"/>
          <ac:spMkLst>
            <pc:docMk/>
            <pc:sldMk cId="13563912" sldId="260"/>
            <ac:spMk id="15" creationId="{E2A89963-4EBA-F1CE-417D-BA0CFD91A085}"/>
          </ac:spMkLst>
        </pc:spChg>
        <pc:picChg chg="add mod">
          <ac:chgData name="Alexander Kapic" userId="4185a9611c502cae" providerId="LiveId" clId="{BB4A6C6C-E82A-4072-B7C1-F5005F90436E}" dt="2024-09-24T19:59:12.781" v="919" actId="1076"/>
          <ac:picMkLst>
            <pc:docMk/>
            <pc:sldMk cId="13563912" sldId="260"/>
            <ac:picMk id="5" creationId="{D2E0944E-DCD4-171C-9723-22F3E31E61C6}"/>
          </ac:picMkLst>
        </pc:picChg>
        <pc:picChg chg="add del mod">
          <ac:chgData name="Alexander Kapic" userId="4185a9611c502cae" providerId="LiveId" clId="{BB4A6C6C-E82A-4072-B7C1-F5005F90436E}" dt="2024-09-24T19:59:35.006" v="935" actId="478"/>
          <ac:picMkLst>
            <pc:docMk/>
            <pc:sldMk cId="13563912" sldId="260"/>
            <ac:picMk id="8" creationId="{347BB0A1-C882-3261-4D65-AACDC81B21CF}"/>
          </ac:picMkLst>
        </pc:picChg>
        <pc:picChg chg="add del mod">
          <ac:chgData name="Alexander Kapic" userId="4185a9611c502cae" providerId="LiveId" clId="{BB4A6C6C-E82A-4072-B7C1-F5005F90436E}" dt="2024-09-24T20:00:08.698" v="939" actId="478"/>
          <ac:picMkLst>
            <pc:docMk/>
            <pc:sldMk cId="13563912" sldId="260"/>
            <ac:picMk id="10" creationId="{EB4AB81D-A20F-A92A-ADFE-B3AA23497E8F}"/>
          </ac:picMkLst>
        </pc:picChg>
        <pc:picChg chg="add del mod">
          <ac:chgData name="Alexander Kapic" userId="4185a9611c502cae" providerId="LiveId" clId="{BB4A6C6C-E82A-4072-B7C1-F5005F90436E}" dt="2024-09-24T20:00:23.109" v="943" actId="478"/>
          <ac:picMkLst>
            <pc:docMk/>
            <pc:sldMk cId="13563912" sldId="260"/>
            <ac:picMk id="12" creationId="{910BB888-3E57-2BF1-3DD4-7B0420EE0DC4}"/>
          </ac:picMkLst>
        </pc:picChg>
        <pc:picChg chg="add mod">
          <ac:chgData name="Alexander Kapic" userId="4185a9611c502cae" providerId="LiveId" clId="{BB4A6C6C-E82A-4072-B7C1-F5005F90436E}" dt="2024-09-24T20:01:09.508" v="946" actId="1076"/>
          <ac:picMkLst>
            <pc:docMk/>
            <pc:sldMk cId="13563912" sldId="260"/>
            <ac:picMk id="14" creationId="{28A883E1-03D6-2C85-CBD2-F3F20FAD9383}"/>
          </ac:picMkLst>
        </pc:picChg>
        <pc:picChg chg="add del mod">
          <ac:chgData name="Alexander Kapic" userId="4185a9611c502cae" providerId="LiveId" clId="{BB4A6C6C-E82A-4072-B7C1-F5005F90436E}" dt="2024-09-24T20:01:39.668" v="971" actId="478"/>
          <ac:picMkLst>
            <pc:docMk/>
            <pc:sldMk cId="13563912" sldId="260"/>
            <ac:picMk id="17" creationId="{B621100F-E1EF-E21A-9B06-06BF5293EEDF}"/>
          </ac:picMkLst>
        </pc:picChg>
      </pc:sldChg>
      <pc:sldChg chg="addSp delSp modSp add mod modAnim">
        <pc:chgData name="Alexander Kapic" userId="4185a9611c502cae" providerId="LiveId" clId="{BB4A6C6C-E82A-4072-B7C1-F5005F90436E}" dt="2024-09-24T20:08:40.023" v="1049"/>
        <pc:sldMkLst>
          <pc:docMk/>
          <pc:sldMk cId="2293757098" sldId="261"/>
        </pc:sldMkLst>
        <pc:spChg chg="mod">
          <ac:chgData name="Alexander Kapic" userId="4185a9611c502cae" providerId="LiveId" clId="{BB4A6C6C-E82A-4072-B7C1-F5005F90436E}" dt="2024-09-24T20:02:24.141" v="996" actId="20577"/>
          <ac:spMkLst>
            <pc:docMk/>
            <pc:sldMk cId="2293757098" sldId="261"/>
            <ac:spMk id="6" creationId="{2E4FF019-2010-70FA-7EF1-E95A88075094}"/>
          </ac:spMkLst>
        </pc:spChg>
        <pc:spChg chg="mod">
          <ac:chgData name="Alexander Kapic" userId="4185a9611c502cae" providerId="LiveId" clId="{BB4A6C6C-E82A-4072-B7C1-F5005F90436E}" dt="2024-09-24T20:02:44.772" v="1013" actId="1076"/>
          <ac:spMkLst>
            <pc:docMk/>
            <pc:sldMk cId="2293757098" sldId="261"/>
            <ac:spMk id="15" creationId="{E2A89963-4EBA-F1CE-417D-BA0CFD91A085}"/>
          </ac:spMkLst>
        </pc:spChg>
        <pc:picChg chg="del">
          <ac:chgData name="Alexander Kapic" userId="4185a9611c502cae" providerId="LiveId" clId="{BB4A6C6C-E82A-4072-B7C1-F5005F90436E}" dt="2024-09-24T20:01:44.141" v="973" actId="478"/>
          <ac:picMkLst>
            <pc:docMk/>
            <pc:sldMk cId="2293757098" sldId="261"/>
            <ac:picMk id="5" creationId="{D2E0944E-DCD4-171C-9723-22F3E31E61C6}"/>
          </ac:picMkLst>
        </pc:picChg>
        <pc:picChg chg="add mod">
          <ac:chgData name="Alexander Kapic" userId="4185a9611c502cae" providerId="LiveId" clId="{BB4A6C6C-E82A-4072-B7C1-F5005F90436E}" dt="2024-09-24T20:02:55.895" v="1014" actId="14100"/>
          <ac:picMkLst>
            <pc:docMk/>
            <pc:sldMk cId="2293757098" sldId="261"/>
            <ac:picMk id="7" creationId="{028DF8B9-6952-1121-598C-C3D480651CE9}"/>
          </ac:picMkLst>
        </pc:picChg>
        <pc:picChg chg="add mod">
          <ac:chgData name="Alexander Kapic" userId="4185a9611c502cae" providerId="LiveId" clId="{BB4A6C6C-E82A-4072-B7C1-F5005F90436E}" dt="2024-09-24T20:02:37.575" v="999" actId="14100"/>
          <ac:picMkLst>
            <pc:docMk/>
            <pc:sldMk cId="2293757098" sldId="261"/>
            <ac:picMk id="9" creationId="{BFDF50DB-3B2A-15D5-D759-A096965164AF}"/>
          </ac:picMkLst>
        </pc:picChg>
        <pc:picChg chg="del">
          <ac:chgData name="Alexander Kapic" userId="4185a9611c502cae" providerId="LiveId" clId="{BB4A6C6C-E82A-4072-B7C1-F5005F90436E}" dt="2024-09-24T20:01:46.343" v="974" actId="478"/>
          <ac:picMkLst>
            <pc:docMk/>
            <pc:sldMk cId="2293757098" sldId="261"/>
            <ac:picMk id="14" creationId="{28A883E1-03D6-2C85-CBD2-F3F20FAD9383}"/>
          </ac:picMkLst>
        </pc:picChg>
      </pc:sldChg>
      <pc:sldChg chg="addSp delSp modSp add mod">
        <pc:chgData name="Alexander Kapic" userId="4185a9611c502cae" providerId="LiveId" clId="{BB4A6C6C-E82A-4072-B7C1-F5005F90436E}" dt="2024-09-24T20:08:09.294" v="1045" actId="20577"/>
        <pc:sldMkLst>
          <pc:docMk/>
          <pc:sldMk cId="3705411932" sldId="262"/>
        </pc:sldMkLst>
        <pc:spChg chg="mod">
          <ac:chgData name="Alexander Kapic" userId="4185a9611c502cae" providerId="LiveId" clId="{BB4A6C6C-E82A-4072-B7C1-F5005F90436E}" dt="2024-09-24T20:08:09.294" v="1045" actId="20577"/>
          <ac:spMkLst>
            <pc:docMk/>
            <pc:sldMk cId="3705411932" sldId="262"/>
            <ac:spMk id="2" creationId="{0DE5643E-38B2-DE00-313C-05F0B5F9F651}"/>
          </ac:spMkLst>
        </pc:spChg>
        <pc:spChg chg="del mod">
          <ac:chgData name="Alexander Kapic" userId="4185a9611c502cae" providerId="LiveId" clId="{BB4A6C6C-E82A-4072-B7C1-F5005F90436E}" dt="2024-09-24T20:04:40.217" v="1022" actId="478"/>
          <ac:spMkLst>
            <pc:docMk/>
            <pc:sldMk cId="3705411932" sldId="262"/>
            <ac:spMk id="3" creationId="{E2A67C38-6E29-62B3-6856-833C254FEB83}"/>
          </ac:spMkLst>
        </pc:spChg>
        <pc:spChg chg="del">
          <ac:chgData name="Alexander Kapic" userId="4185a9611c502cae" providerId="LiveId" clId="{BB4A6C6C-E82A-4072-B7C1-F5005F90436E}" dt="2024-09-24T20:07:50.476" v="1031" actId="478"/>
          <ac:spMkLst>
            <pc:docMk/>
            <pc:sldMk cId="3705411932" sldId="262"/>
            <ac:spMk id="6" creationId="{2E4FF019-2010-70FA-7EF1-E95A88075094}"/>
          </ac:spMkLst>
        </pc:spChg>
        <pc:spChg chg="del">
          <ac:chgData name="Alexander Kapic" userId="4185a9611c502cae" providerId="LiveId" clId="{BB4A6C6C-E82A-4072-B7C1-F5005F90436E}" dt="2024-09-24T20:07:54.368" v="1032" actId="478"/>
          <ac:spMkLst>
            <pc:docMk/>
            <pc:sldMk cId="3705411932" sldId="262"/>
            <ac:spMk id="15" creationId="{E2A89963-4EBA-F1CE-417D-BA0CFD91A085}"/>
          </ac:spMkLst>
        </pc:spChg>
        <pc:picChg chg="add del mod">
          <ac:chgData name="Alexander Kapic" userId="4185a9611c502cae" providerId="LiveId" clId="{BB4A6C6C-E82A-4072-B7C1-F5005F90436E}" dt="2024-09-24T20:04:45.424" v="1024" actId="478"/>
          <ac:picMkLst>
            <pc:docMk/>
            <pc:sldMk cId="3705411932" sldId="262"/>
            <ac:picMk id="5" creationId="{D1F68451-B92D-DF0D-52DA-D782F8180895}"/>
          </ac:picMkLst>
        </pc:picChg>
        <pc:picChg chg="del">
          <ac:chgData name="Alexander Kapic" userId="4185a9611c502cae" providerId="LiveId" clId="{BB4A6C6C-E82A-4072-B7C1-F5005F90436E}" dt="2024-09-24T20:03:02.366" v="1016" actId="478"/>
          <ac:picMkLst>
            <pc:docMk/>
            <pc:sldMk cId="3705411932" sldId="262"/>
            <ac:picMk id="7" creationId="{028DF8B9-6952-1121-598C-C3D480651CE9}"/>
          </ac:picMkLst>
        </pc:picChg>
        <pc:picChg chg="del">
          <ac:chgData name="Alexander Kapic" userId="4185a9611c502cae" providerId="LiveId" clId="{BB4A6C6C-E82A-4072-B7C1-F5005F90436E}" dt="2024-09-24T20:03:03.024" v="1017" actId="478"/>
          <ac:picMkLst>
            <pc:docMk/>
            <pc:sldMk cId="3705411932" sldId="262"/>
            <ac:picMk id="9" creationId="{BFDF50DB-3B2A-15D5-D759-A096965164AF}"/>
          </ac:picMkLst>
        </pc:picChg>
        <pc:picChg chg="add mod modCrop">
          <ac:chgData name="Alexander Kapic" userId="4185a9611c502cae" providerId="LiveId" clId="{BB4A6C6C-E82A-4072-B7C1-F5005F90436E}" dt="2024-09-24T20:07:56.495" v="1033" actId="1076"/>
          <ac:picMkLst>
            <pc:docMk/>
            <pc:sldMk cId="3705411932" sldId="262"/>
            <ac:picMk id="10" creationId="{0EBB7DA8-6A24-952F-8CAD-E053596CBEE0}"/>
          </ac:picMkLst>
        </pc:picChg>
      </pc:sldChg>
      <pc:sldChg chg="addSp delSp modSp new del mod">
        <pc:chgData name="Alexander Kapic" userId="4185a9611c502cae" providerId="LiveId" clId="{BB4A6C6C-E82A-4072-B7C1-F5005F90436E}" dt="2024-09-24T20:25:45.187" v="1410" actId="47"/>
        <pc:sldMkLst>
          <pc:docMk/>
          <pc:sldMk cId="510242667" sldId="263"/>
        </pc:sldMkLst>
        <pc:spChg chg="mod">
          <ac:chgData name="Alexander Kapic" userId="4185a9611c502cae" providerId="LiveId" clId="{BB4A6C6C-E82A-4072-B7C1-F5005F90436E}" dt="2024-09-24T20:16:04.038" v="1067" actId="20577"/>
          <ac:spMkLst>
            <pc:docMk/>
            <pc:sldMk cId="510242667" sldId="263"/>
            <ac:spMk id="2" creationId="{736C872A-28C5-2B96-0DFA-CC6A3C601245}"/>
          </ac:spMkLst>
        </pc:spChg>
        <pc:spChg chg="add del mod">
          <ac:chgData name="Alexander Kapic" userId="4185a9611c502cae" providerId="LiveId" clId="{BB4A6C6C-E82A-4072-B7C1-F5005F90436E}" dt="2024-09-24T20:18:55.410" v="1254" actId="14100"/>
          <ac:spMkLst>
            <pc:docMk/>
            <pc:sldMk cId="510242667" sldId="263"/>
            <ac:spMk id="3" creationId="{CC2F03BE-BBFA-2FBE-B5B7-A83F61153F12}"/>
          </ac:spMkLst>
        </pc:spChg>
        <pc:grpChg chg="add del mod">
          <ac:chgData name="Alexander Kapic" userId="4185a9611c502cae" providerId="LiveId" clId="{BB4A6C6C-E82A-4072-B7C1-F5005F90436E}" dt="2024-09-24T20:23:50.130" v="1400" actId="165"/>
          <ac:grpSpMkLst>
            <pc:docMk/>
            <pc:sldMk cId="510242667" sldId="263"/>
            <ac:grpSpMk id="13" creationId="{F2CA9CBC-9B56-0DE8-C49E-2BEDE41501DE}"/>
          </ac:grpSpMkLst>
        </pc:grpChg>
        <pc:picChg chg="add mod">
          <ac:chgData name="Alexander Kapic" userId="4185a9611c502cae" providerId="LiveId" clId="{BB4A6C6C-E82A-4072-B7C1-F5005F90436E}" dt="2024-09-24T20:16:34.091" v="1071" actId="1076"/>
          <ac:picMkLst>
            <pc:docMk/>
            <pc:sldMk cId="510242667" sldId="263"/>
            <ac:picMk id="5" creationId="{7874C30A-0D49-D3F6-B80E-F5AD2B591E06}"/>
          </ac:picMkLst>
        </pc:picChg>
        <pc:picChg chg="add mod topLvl">
          <ac:chgData name="Alexander Kapic" userId="4185a9611c502cae" providerId="LiveId" clId="{BB4A6C6C-E82A-4072-B7C1-F5005F90436E}" dt="2024-09-24T20:25:04.404" v="1403" actId="1076"/>
          <ac:picMkLst>
            <pc:docMk/>
            <pc:sldMk cId="510242667" sldId="263"/>
            <ac:picMk id="7" creationId="{5031CCD8-E187-4D97-F561-A15AA91E4A02}"/>
          </ac:picMkLst>
        </pc:picChg>
        <pc:picChg chg="add mod topLvl">
          <ac:chgData name="Alexander Kapic" userId="4185a9611c502cae" providerId="LiveId" clId="{BB4A6C6C-E82A-4072-B7C1-F5005F90436E}" dt="2024-09-24T20:25:04.404" v="1403" actId="1076"/>
          <ac:picMkLst>
            <pc:docMk/>
            <pc:sldMk cId="510242667" sldId="263"/>
            <ac:picMk id="8" creationId="{22427B51-42F0-E26E-6F3F-96F71D0B0B85}"/>
          </ac:picMkLst>
        </pc:picChg>
        <pc:cxnChg chg="add mod topLvl">
          <ac:chgData name="Alexander Kapic" userId="4185a9611c502cae" providerId="LiveId" clId="{BB4A6C6C-E82A-4072-B7C1-F5005F90436E}" dt="2024-09-24T20:25:04.404" v="1403" actId="1076"/>
          <ac:cxnSpMkLst>
            <pc:docMk/>
            <pc:sldMk cId="510242667" sldId="263"/>
            <ac:cxnSpMk id="10" creationId="{192B33D2-7DEE-E014-7EF4-6DEC75BC906F}"/>
          </ac:cxnSpMkLst>
        </pc:cxnChg>
      </pc:sldChg>
      <pc:sldChg chg="addSp delSp modSp add mod">
        <pc:chgData name="Alexander Kapic" userId="4185a9611c502cae" providerId="LiveId" clId="{BB4A6C6C-E82A-4072-B7C1-F5005F90436E}" dt="2024-09-24T20:25:39.669" v="1409" actId="14100"/>
        <pc:sldMkLst>
          <pc:docMk/>
          <pc:sldMk cId="1537568699" sldId="264"/>
        </pc:sldMkLst>
        <pc:spChg chg="mod">
          <ac:chgData name="Alexander Kapic" userId="4185a9611c502cae" providerId="LiveId" clId="{BB4A6C6C-E82A-4072-B7C1-F5005F90436E}" dt="2024-09-24T20:25:31.204" v="1406"/>
          <ac:spMkLst>
            <pc:docMk/>
            <pc:sldMk cId="1537568699" sldId="264"/>
            <ac:spMk id="3" creationId="{CC2F03BE-BBFA-2FBE-B5B7-A83F61153F12}"/>
          </ac:spMkLst>
        </pc:spChg>
        <pc:grpChg chg="del">
          <ac:chgData name="Alexander Kapic" userId="4185a9611c502cae" providerId="LiveId" clId="{BB4A6C6C-E82A-4072-B7C1-F5005F90436E}" dt="2024-09-24T20:22:39.374" v="1391" actId="165"/>
          <ac:grpSpMkLst>
            <pc:docMk/>
            <pc:sldMk cId="1537568699" sldId="264"/>
            <ac:grpSpMk id="13" creationId="{F2CA9CBC-9B56-0DE8-C49E-2BEDE41501DE}"/>
          </ac:grpSpMkLst>
        </pc:grpChg>
        <pc:picChg chg="add del mod">
          <ac:chgData name="Alexander Kapic" userId="4185a9611c502cae" providerId="LiveId" clId="{BB4A6C6C-E82A-4072-B7C1-F5005F90436E}" dt="2024-09-24T20:25:33.977" v="1407" actId="478"/>
          <ac:picMkLst>
            <pc:docMk/>
            <pc:sldMk cId="1537568699" sldId="264"/>
            <ac:picMk id="5" creationId="{EA6975C9-0EE3-7C19-44E0-9FF7E5D90444}"/>
          </ac:picMkLst>
        </pc:picChg>
        <pc:picChg chg="mod topLvl">
          <ac:chgData name="Alexander Kapic" userId="4185a9611c502cae" providerId="LiveId" clId="{BB4A6C6C-E82A-4072-B7C1-F5005F90436E}" dt="2024-09-24T20:25:12.079" v="1404" actId="1076"/>
          <ac:picMkLst>
            <pc:docMk/>
            <pc:sldMk cId="1537568699" sldId="264"/>
            <ac:picMk id="7" creationId="{5031CCD8-E187-4D97-F561-A15AA91E4A02}"/>
          </ac:picMkLst>
        </pc:picChg>
        <pc:picChg chg="mod topLvl">
          <ac:chgData name="Alexander Kapic" userId="4185a9611c502cae" providerId="LiveId" clId="{BB4A6C6C-E82A-4072-B7C1-F5005F90436E}" dt="2024-09-24T20:25:12.079" v="1404" actId="1076"/>
          <ac:picMkLst>
            <pc:docMk/>
            <pc:sldMk cId="1537568699" sldId="264"/>
            <ac:picMk id="8" creationId="{22427B51-42F0-E26E-6F3F-96F71D0B0B85}"/>
          </ac:picMkLst>
        </pc:picChg>
        <pc:cxnChg chg="del mod topLvl">
          <ac:chgData name="Alexander Kapic" userId="4185a9611c502cae" providerId="LiveId" clId="{BB4A6C6C-E82A-4072-B7C1-F5005F90436E}" dt="2024-09-24T20:23:11.742" v="1394" actId="478"/>
          <ac:cxnSpMkLst>
            <pc:docMk/>
            <pc:sldMk cId="1537568699" sldId="264"/>
            <ac:cxnSpMk id="10" creationId="{192B33D2-7DEE-E014-7EF4-6DEC75BC906F}"/>
          </ac:cxnSpMkLst>
        </pc:cxnChg>
        <pc:cxnChg chg="add mod">
          <ac:chgData name="Alexander Kapic" userId="4185a9611c502cae" providerId="LiveId" clId="{BB4A6C6C-E82A-4072-B7C1-F5005F90436E}" dt="2024-09-24T20:25:39.669" v="1409" actId="14100"/>
          <ac:cxnSpMkLst>
            <pc:docMk/>
            <pc:sldMk cId="1537568699" sldId="264"/>
            <ac:cxnSpMk id="11" creationId="{A2F26EB2-249C-7A8B-5DC5-F2521DF4D8A1}"/>
          </ac:cxnSpMkLst>
        </pc:cxnChg>
        <pc:cxnChg chg="add del mod">
          <ac:chgData name="Alexander Kapic" userId="4185a9611c502cae" providerId="LiveId" clId="{BB4A6C6C-E82A-4072-B7C1-F5005F90436E}" dt="2024-09-24T20:25:34.932" v="1408" actId="478"/>
          <ac:cxnSpMkLst>
            <pc:docMk/>
            <pc:sldMk cId="1537568699" sldId="264"/>
            <ac:cxnSpMk id="14" creationId="{CF306F9E-998D-354F-8E15-D92B6B01BD4F}"/>
          </ac:cxnSpMkLst>
        </pc:cxnChg>
      </pc:sldChg>
      <pc:sldChg chg="add">
        <pc:chgData name="Alexander Kapic" userId="4185a9611c502cae" providerId="LiveId" clId="{BB4A6C6C-E82A-4072-B7C1-F5005F90436E}" dt="2024-09-24T20:25:22.863" v="1405" actId="2890"/>
        <pc:sldMkLst>
          <pc:docMk/>
          <pc:sldMk cId="1909587015" sldId="265"/>
        </pc:sldMkLst>
      </pc:sldChg>
      <pc:sldChg chg="addSp delSp modSp add mod">
        <pc:chgData name="Alexander Kapic" userId="4185a9611c502cae" providerId="LiveId" clId="{BB4A6C6C-E82A-4072-B7C1-F5005F90436E}" dt="2024-09-24T20:29:20.823" v="1564" actId="113"/>
        <pc:sldMkLst>
          <pc:docMk/>
          <pc:sldMk cId="1731539932" sldId="266"/>
        </pc:sldMkLst>
        <pc:spChg chg="mod">
          <ac:chgData name="Alexander Kapic" userId="4185a9611c502cae" providerId="LiveId" clId="{BB4A6C6C-E82A-4072-B7C1-F5005F90436E}" dt="2024-09-24T20:29:20.823" v="1564" actId="113"/>
          <ac:spMkLst>
            <pc:docMk/>
            <pc:sldMk cId="1731539932" sldId="266"/>
            <ac:spMk id="3" creationId="{CC2F03BE-BBFA-2FBE-B5B7-A83F61153F12}"/>
          </ac:spMkLst>
        </pc:spChg>
        <pc:picChg chg="add mod">
          <ac:chgData name="Alexander Kapic" userId="4185a9611c502cae" providerId="LiveId" clId="{BB4A6C6C-E82A-4072-B7C1-F5005F90436E}" dt="2024-09-24T20:27:42.163" v="1537" actId="1076"/>
          <ac:picMkLst>
            <pc:docMk/>
            <pc:sldMk cId="1731539932" sldId="266"/>
            <ac:picMk id="4" creationId="{682CDCB9-40BB-A935-7F9E-B1475A56CACA}"/>
          </ac:picMkLst>
        </pc:picChg>
        <pc:picChg chg="del">
          <ac:chgData name="Alexander Kapic" userId="4185a9611c502cae" providerId="LiveId" clId="{BB4A6C6C-E82A-4072-B7C1-F5005F90436E}" dt="2024-09-24T20:27:14.465" v="1530" actId="478"/>
          <ac:picMkLst>
            <pc:docMk/>
            <pc:sldMk cId="1731539932" sldId="266"/>
            <ac:picMk id="5" creationId="{EA6975C9-0EE3-7C19-44E0-9FF7E5D90444}"/>
          </ac:picMkLst>
        </pc:picChg>
        <pc:picChg chg="add mod">
          <ac:chgData name="Alexander Kapic" userId="4185a9611c502cae" providerId="LiveId" clId="{BB4A6C6C-E82A-4072-B7C1-F5005F90436E}" dt="2024-09-24T20:27:31.649" v="1534" actId="1076"/>
          <ac:picMkLst>
            <pc:docMk/>
            <pc:sldMk cId="1731539932" sldId="266"/>
            <ac:picMk id="9" creationId="{0D6492EA-DEF1-B1CD-7B87-78C636F39989}"/>
          </ac:picMkLst>
        </pc:picChg>
        <pc:picChg chg="add mod">
          <ac:chgData name="Alexander Kapic" userId="4185a9611c502cae" providerId="LiveId" clId="{BB4A6C6C-E82A-4072-B7C1-F5005F90436E}" dt="2024-09-24T20:27:36.784" v="1536" actId="1076"/>
          <ac:picMkLst>
            <pc:docMk/>
            <pc:sldMk cId="1731539932" sldId="266"/>
            <ac:picMk id="10" creationId="{DF0C528D-8BC1-100B-487C-FD291E71910D}"/>
          </ac:picMkLst>
        </pc:picChg>
        <pc:cxnChg chg="mod">
          <ac:chgData name="Alexander Kapic" userId="4185a9611c502cae" providerId="LiveId" clId="{BB4A6C6C-E82A-4072-B7C1-F5005F90436E}" dt="2024-09-24T20:27:18.645" v="1532" actId="14100"/>
          <ac:cxnSpMkLst>
            <pc:docMk/>
            <pc:sldMk cId="1731539932" sldId="266"/>
            <ac:cxnSpMk id="11" creationId="{A2F26EB2-249C-7A8B-5DC5-F2521DF4D8A1}"/>
          </ac:cxnSpMkLst>
        </pc:cxnChg>
        <pc:cxnChg chg="add mod">
          <ac:chgData name="Alexander Kapic" userId="4185a9611c502cae" providerId="LiveId" clId="{BB4A6C6C-E82A-4072-B7C1-F5005F90436E}" dt="2024-09-24T20:27:57.378" v="1541" actId="14100"/>
          <ac:cxnSpMkLst>
            <pc:docMk/>
            <pc:sldMk cId="1731539932" sldId="266"/>
            <ac:cxnSpMk id="12" creationId="{CC143393-13F1-05AE-ECF2-5C5EAEBE90C4}"/>
          </ac:cxnSpMkLst>
        </pc:cxnChg>
        <pc:cxnChg chg="del mod">
          <ac:chgData name="Alexander Kapic" userId="4185a9611c502cae" providerId="LiveId" clId="{BB4A6C6C-E82A-4072-B7C1-F5005F90436E}" dt="2024-09-24T20:27:15.341" v="1531" actId="478"/>
          <ac:cxnSpMkLst>
            <pc:docMk/>
            <pc:sldMk cId="1731539932" sldId="266"/>
            <ac:cxnSpMk id="14" creationId="{CF306F9E-998D-354F-8E15-D92B6B01BD4F}"/>
          </ac:cxnSpMkLst>
        </pc:cxnChg>
        <pc:cxnChg chg="add mod">
          <ac:chgData name="Alexander Kapic" userId="4185a9611c502cae" providerId="LiveId" clId="{BB4A6C6C-E82A-4072-B7C1-F5005F90436E}" dt="2024-09-24T20:28:24.644" v="1550" actId="14100"/>
          <ac:cxnSpMkLst>
            <pc:docMk/>
            <pc:sldMk cId="1731539932" sldId="266"/>
            <ac:cxnSpMk id="17" creationId="{A9F85C88-6A00-FC98-660A-96CEA5B9F917}"/>
          </ac:cxnSpMkLst>
        </pc:cxnChg>
        <pc:cxnChg chg="add mod">
          <ac:chgData name="Alexander Kapic" userId="4185a9611c502cae" providerId="LiveId" clId="{BB4A6C6C-E82A-4072-B7C1-F5005F90436E}" dt="2024-09-24T20:28:20.976" v="1549" actId="14100"/>
          <ac:cxnSpMkLst>
            <pc:docMk/>
            <pc:sldMk cId="1731539932" sldId="266"/>
            <ac:cxnSpMk id="20" creationId="{349BC33A-B5CE-98CD-CFFB-8EEA87AEFBB4}"/>
          </ac:cxnSpMkLst>
        </pc:cxnChg>
        <pc:cxnChg chg="add mod">
          <ac:chgData name="Alexander Kapic" userId="4185a9611c502cae" providerId="LiveId" clId="{BB4A6C6C-E82A-4072-B7C1-F5005F90436E}" dt="2024-09-24T20:28:32.575" v="1553" actId="14100"/>
          <ac:cxnSpMkLst>
            <pc:docMk/>
            <pc:sldMk cId="1731539932" sldId="266"/>
            <ac:cxnSpMk id="24" creationId="{4D509BE2-C169-04C3-10F5-FCFF31886948}"/>
          </ac:cxnSpMkLst>
        </pc:cxnChg>
        <pc:cxnChg chg="add mod">
          <ac:chgData name="Alexander Kapic" userId="4185a9611c502cae" providerId="LiveId" clId="{BB4A6C6C-E82A-4072-B7C1-F5005F90436E}" dt="2024-09-24T20:28:40.371" v="1556" actId="14100"/>
          <ac:cxnSpMkLst>
            <pc:docMk/>
            <pc:sldMk cId="1731539932" sldId="266"/>
            <ac:cxnSpMk id="27" creationId="{67C4505E-CAB0-F177-1933-AA7E71450EF0}"/>
          </ac:cxnSpMkLst>
        </pc:cxnChg>
        <pc:cxnChg chg="add mod">
          <ac:chgData name="Alexander Kapic" userId="4185a9611c502cae" providerId="LiveId" clId="{BB4A6C6C-E82A-4072-B7C1-F5005F90436E}" dt="2024-09-24T20:28:54.773" v="1560" actId="14100"/>
          <ac:cxnSpMkLst>
            <pc:docMk/>
            <pc:sldMk cId="1731539932" sldId="266"/>
            <ac:cxnSpMk id="30" creationId="{724B4F99-DB5F-BA4D-E7C3-7BF9BCE0AC80}"/>
          </ac:cxnSpMkLst>
        </pc:cxnChg>
        <pc:cxnChg chg="add mod">
          <ac:chgData name="Alexander Kapic" userId="4185a9611c502cae" providerId="LiveId" clId="{BB4A6C6C-E82A-4072-B7C1-F5005F90436E}" dt="2024-09-24T20:29:02.417" v="1563" actId="14100"/>
          <ac:cxnSpMkLst>
            <pc:docMk/>
            <pc:sldMk cId="1731539932" sldId="266"/>
            <ac:cxnSpMk id="34" creationId="{E1D16C43-62A8-FC94-8424-2F1A341C68CB}"/>
          </ac:cxnSpMkLst>
        </pc:cxnChg>
      </pc:sldChg>
      <pc:sldChg chg="addSp delSp modSp add mod">
        <pc:chgData name="Alexander Kapic" userId="4185a9611c502cae" providerId="LiveId" clId="{BB4A6C6C-E82A-4072-B7C1-F5005F90436E}" dt="2024-09-24T20:34:51.776" v="1729" actId="113"/>
        <pc:sldMkLst>
          <pc:docMk/>
          <pc:sldMk cId="3517331084" sldId="267"/>
        </pc:sldMkLst>
        <pc:spChg chg="mod">
          <ac:chgData name="Alexander Kapic" userId="4185a9611c502cae" providerId="LiveId" clId="{BB4A6C6C-E82A-4072-B7C1-F5005F90436E}" dt="2024-09-24T20:34:51.776" v="1729" actId="113"/>
          <ac:spMkLst>
            <pc:docMk/>
            <pc:sldMk cId="3517331084" sldId="267"/>
            <ac:spMk id="3" creationId="{CC2F03BE-BBFA-2FBE-B5B7-A83F61153F12}"/>
          </ac:spMkLst>
        </pc:spChg>
        <pc:spChg chg="add del mod">
          <ac:chgData name="Alexander Kapic" userId="4185a9611c502cae" providerId="LiveId" clId="{BB4A6C6C-E82A-4072-B7C1-F5005F90436E}" dt="2024-09-24T20:32:47.997" v="1697" actId="478"/>
          <ac:spMkLst>
            <pc:docMk/>
            <pc:sldMk cId="3517331084" sldId="267"/>
            <ac:spMk id="5" creationId="{6AE5AE62-72A7-76B5-E200-63C790B039AB}"/>
          </ac:spMkLst>
        </pc:spChg>
        <pc:spChg chg="add mod">
          <ac:chgData name="Alexander Kapic" userId="4185a9611c502cae" providerId="LiveId" clId="{BB4A6C6C-E82A-4072-B7C1-F5005F90436E}" dt="2024-09-24T20:32:53.766" v="1699" actId="13822"/>
          <ac:spMkLst>
            <pc:docMk/>
            <pc:sldMk cId="3517331084" sldId="267"/>
            <ac:spMk id="6" creationId="{7B6C9091-63F4-CD30-655E-C02095BFE6C3}"/>
          </ac:spMkLst>
        </pc:spChg>
        <pc:spChg chg="add mod">
          <ac:chgData name="Alexander Kapic" userId="4185a9611c502cae" providerId="LiveId" clId="{BB4A6C6C-E82A-4072-B7C1-F5005F90436E}" dt="2024-09-24T20:33:31.609" v="1708" actId="1036"/>
          <ac:spMkLst>
            <pc:docMk/>
            <pc:sldMk cId="3517331084" sldId="267"/>
            <ac:spMk id="13" creationId="{FB4F0E15-C6FF-FA2D-E957-10E50855BB77}"/>
          </ac:spMkLst>
        </pc:spChg>
        <pc:spChg chg="add mod">
          <ac:chgData name="Alexander Kapic" userId="4185a9611c502cae" providerId="LiveId" clId="{BB4A6C6C-E82A-4072-B7C1-F5005F90436E}" dt="2024-09-24T20:33:31.609" v="1708" actId="1036"/>
          <ac:spMkLst>
            <pc:docMk/>
            <pc:sldMk cId="3517331084" sldId="267"/>
            <ac:spMk id="14" creationId="{6FA23D14-5A38-E100-2E6C-A2731F3162CE}"/>
          </ac:spMkLst>
        </pc:spChg>
        <pc:spChg chg="add mod">
          <ac:chgData name="Alexander Kapic" userId="4185a9611c502cae" providerId="LiveId" clId="{BB4A6C6C-E82A-4072-B7C1-F5005F90436E}" dt="2024-09-24T20:33:31.609" v="1708" actId="1036"/>
          <ac:spMkLst>
            <pc:docMk/>
            <pc:sldMk cId="3517331084" sldId="267"/>
            <ac:spMk id="15" creationId="{440EB624-D954-4721-D189-14080901C0BA}"/>
          </ac:spMkLst>
        </pc:spChg>
        <pc:spChg chg="add del mod">
          <ac:chgData name="Alexander Kapic" userId="4185a9611c502cae" providerId="LiveId" clId="{BB4A6C6C-E82A-4072-B7C1-F5005F90436E}" dt="2024-09-24T20:33:26.701" v="1707" actId="478"/>
          <ac:spMkLst>
            <pc:docMk/>
            <pc:sldMk cId="3517331084" sldId="267"/>
            <ac:spMk id="16" creationId="{CA1F5C86-CC49-3F7E-8FF2-2C4E091670ED}"/>
          </ac:spMkLst>
        </pc:spChg>
        <pc:spChg chg="add mod">
          <ac:chgData name="Alexander Kapic" userId="4185a9611c502cae" providerId="LiveId" clId="{BB4A6C6C-E82A-4072-B7C1-F5005F90436E}" dt="2024-09-24T20:33:50.273" v="1711" actId="1076"/>
          <ac:spMkLst>
            <pc:docMk/>
            <pc:sldMk cId="3517331084" sldId="267"/>
            <ac:spMk id="18" creationId="{5E7DCCC1-E79C-B0AC-6116-B1205CA0DFB0}"/>
          </ac:spMkLst>
        </pc:spChg>
        <pc:cxnChg chg="mod">
          <ac:chgData name="Alexander Kapic" userId="4185a9611c502cae" providerId="LiveId" clId="{BB4A6C6C-E82A-4072-B7C1-F5005F90436E}" dt="2024-09-24T20:34:40.359" v="1728" actId="14100"/>
          <ac:cxnSpMkLst>
            <pc:docMk/>
            <pc:sldMk cId="3517331084" sldId="267"/>
            <ac:cxnSpMk id="11" creationId="{A2F26EB2-249C-7A8B-5DC5-F2521DF4D8A1}"/>
          </ac:cxnSpMkLst>
        </pc:cxnChg>
        <pc:cxnChg chg="del">
          <ac:chgData name="Alexander Kapic" userId="4185a9611c502cae" providerId="LiveId" clId="{BB4A6C6C-E82A-4072-B7C1-F5005F90436E}" dt="2024-09-24T20:32:27.522" v="1694" actId="478"/>
          <ac:cxnSpMkLst>
            <pc:docMk/>
            <pc:sldMk cId="3517331084" sldId="267"/>
            <ac:cxnSpMk id="12" creationId="{CC143393-13F1-05AE-ECF2-5C5EAEBE90C4}"/>
          </ac:cxnSpMkLst>
        </pc:cxnChg>
        <pc:cxnChg chg="del mod">
          <ac:chgData name="Alexander Kapic" userId="4185a9611c502cae" providerId="LiveId" clId="{BB4A6C6C-E82A-4072-B7C1-F5005F90436E}" dt="2024-09-24T20:32:26.551" v="1693" actId="478"/>
          <ac:cxnSpMkLst>
            <pc:docMk/>
            <pc:sldMk cId="3517331084" sldId="267"/>
            <ac:cxnSpMk id="17" creationId="{A9F85C88-6A00-FC98-660A-96CEA5B9F917}"/>
          </ac:cxnSpMkLst>
        </pc:cxnChg>
        <pc:cxnChg chg="add mod">
          <ac:chgData name="Alexander Kapic" userId="4185a9611c502cae" providerId="LiveId" clId="{BB4A6C6C-E82A-4072-B7C1-F5005F90436E}" dt="2024-09-24T20:34:01.761" v="1715" actId="14100"/>
          <ac:cxnSpMkLst>
            <pc:docMk/>
            <pc:sldMk cId="3517331084" sldId="267"/>
            <ac:cxnSpMk id="19" creationId="{F9890BAB-A0DC-D7AA-8093-DE8111A890E3}"/>
          </ac:cxnSpMkLst>
        </pc:cxnChg>
        <pc:cxnChg chg="del mod">
          <ac:chgData name="Alexander Kapic" userId="4185a9611c502cae" providerId="LiveId" clId="{BB4A6C6C-E82A-4072-B7C1-F5005F90436E}" dt="2024-09-24T20:32:25.551" v="1692" actId="478"/>
          <ac:cxnSpMkLst>
            <pc:docMk/>
            <pc:sldMk cId="3517331084" sldId="267"/>
            <ac:cxnSpMk id="20" creationId="{349BC33A-B5CE-98CD-CFFB-8EEA87AEFBB4}"/>
          </ac:cxnSpMkLst>
        </pc:cxnChg>
        <pc:cxnChg chg="del">
          <ac:chgData name="Alexander Kapic" userId="4185a9611c502cae" providerId="LiveId" clId="{BB4A6C6C-E82A-4072-B7C1-F5005F90436E}" dt="2024-09-24T20:32:24.768" v="1691" actId="478"/>
          <ac:cxnSpMkLst>
            <pc:docMk/>
            <pc:sldMk cId="3517331084" sldId="267"/>
            <ac:cxnSpMk id="24" creationId="{4D509BE2-C169-04C3-10F5-FCFF31886948}"/>
          </ac:cxnSpMkLst>
        </pc:cxnChg>
        <pc:cxnChg chg="add mod">
          <ac:chgData name="Alexander Kapic" userId="4185a9611c502cae" providerId="LiveId" clId="{BB4A6C6C-E82A-4072-B7C1-F5005F90436E}" dt="2024-09-24T20:34:25.327" v="1723" actId="14100"/>
          <ac:cxnSpMkLst>
            <pc:docMk/>
            <pc:sldMk cId="3517331084" sldId="267"/>
            <ac:cxnSpMk id="25" creationId="{813C33CA-B778-218F-7D26-47737F89BEA8}"/>
          </ac:cxnSpMkLst>
        </pc:cxnChg>
        <pc:cxnChg chg="del mod">
          <ac:chgData name="Alexander Kapic" userId="4185a9611c502cae" providerId="LiveId" clId="{BB4A6C6C-E82A-4072-B7C1-F5005F90436E}" dt="2024-09-24T20:32:22.529" v="1688" actId="478"/>
          <ac:cxnSpMkLst>
            <pc:docMk/>
            <pc:sldMk cId="3517331084" sldId="267"/>
            <ac:cxnSpMk id="27" creationId="{67C4505E-CAB0-F177-1933-AA7E71450EF0}"/>
          </ac:cxnSpMkLst>
        </pc:cxnChg>
        <pc:cxnChg chg="add mod">
          <ac:chgData name="Alexander Kapic" userId="4185a9611c502cae" providerId="LiveId" clId="{BB4A6C6C-E82A-4072-B7C1-F5005F90436E}" dt="2024-09-24T20:34:19.104" v="1721" actId="14100"/>
          <ac:cxnSpMkLst>
            <pc:docMk/>
            <pc:sldMk cId="3517331084" sldId="267"/>
            <ac:cxnSpMk id="28" creationId="{0B0A6EC4-224D-77FD-CD71-5B2FD513F5C7}"/>
          </ac:cxnSpMkLst>
        </pc:cxnChg>
        <pc:cxnChg chg="del">
          <ac:chgData name="Alexander Kapic" userId="4185a9611c502cae" providerId="LiveId" clId="{BB4A6C6C-E82A-4072-B7C1-F5005F90436E}" dt="2024-09-24T20:32:23.985" v="1690" actId="478"/>
          <ac:cxnSpMkLst>
            <pc:docMk/>
            <pc:sldMk cId="3517331084" sldId="267"/>
            <ac:cxnSpMk id="30" creationId="{724B4F99-DB5F-BA4D-E7C3-7BF9BCE0AC80}"/>
          </ac:cxnSpMkLst>
        </pc:cxnChg>
        <pc:cxnChg chg="del">
          <ac:chgData name="Alexander Kapic" userId="4185a9611c502cae" providerId="LiveId" clId="{BB4A6C6C-E82A-4072-B7C1-F5005F90436E}" dt="2024-09-24T20:32:23.203" v="1689" actId="478"/>
          <ac:cxnSpMkLst>
            <pc:docMk/>
            <pc:sldMk cId="3517331084" sldId="267"/>
            <ac:cxnSpMk id="34" creationId="{E1D16C43-62A8-FC94-8424-2F1A341C68CB}"/>
          </ac:cxnSpMkLst>
        </pc:cxnChg>
        <pc:cxnChg chg="add mod">
          <ac:chgData name="Alexander Kapic" userId="4185a9611c502cae" providerId="LiveId" clId="{BB4A6C6C-E82A-4072-B7C1-F5005F90436E}" dt="2024-09-24T20:34:36.142" v="1727" actId="14100"/>
          <ac:cxnSpMkLst>
            <pc:docMk/>
            <pc:sldMk cId="3517331084" sldId="267"/>
            <ac:cxnSpMk id="36" creationId="{31B08C5C-46FB-8A3C-111E-01FECCD00778}"/>
          </ac:cxnSpMkLst>
        </pc:cxnChg>
      </pc:sldChg>
      <pc:sldMasterChg chg="modSp modSldLayout">
        <pc:chgData name="Alexander Kapic" userId="4185a9611c502cae" providerId="LiveId" clId="{BB4A6C6C-E82A-4072-B7C1-F5005F90436E}" dt="2024-09-24T19:24:38.436" v="3" actId="115"/>
        <pc:sldMasterMkLst>
          <pc:docMk/>
          <pc:sldMasterMk cId="1032932779" sldId="2147483648"/>
        </pc:sldMasterMkLst>
        <pc:spChg chg="mod">
          <ac:chgData name="Alexander Kapic" userId="4185a9611c502cae" providerId="LiveId" clId="{BB4A6C6C-E82A-4072-B7C1-F5005F90436E}" dt="2024-09-24T19:24:34.241" v="2" actId="122"/>
          <ac:spMkLst>
            <pc:docMk/>
            <pc:sldMasterMk cId="1032932779" sldId="2147483648"/>
            <ac:spMk id="2" creationId="{7B4CFA8F-EB5F-08FD-A9D7-A80D42ACE77E}"/>
          </ac:spMkLst>
        </pc:spChg>
        <pc:sldLayoutChg chg="modSp">
          <pc:chgData name="Alexander Kapic" userId="4185a9611c502cae" providerId="LiveId" clId="{BB4A6C6C-E82A-4072-B7C1-F5005F90436E}" dt="2024-09-24T19:24:38.436" v="3" actId="115"/>
          <pc:sldLayoutMkLst>
            <pc:docMk/>
            <pc:sldMasterMk cId="1032932779" sldId="2147483648"/>
            <pc:sldLayoutMk cId="1263749517" sldId="2147483649"/>
          </pc:sldLayoutMkLst>
          <pc:spChg chg="mod">
            <ac:chgData name="Alexander Kapic" userId="4185a9611c502cae" providerId="LiveId" clId="{BB4A6C6C-E82A-4072-B7C1-F5005F90436E}" dt="2024-09-24T19:24:38.436" v="3" actId="115"/>
            <ac:spMkLst>
              <pc:docMk/>
              <pc:sldMasterMk cId="1032932779" sldId="2147483648"/>
              <pc:sldLayoutMk cId="1263749517" sldId="2147483649"/>
              <ac:spMk id="2" creationId="{D51E75F3-B047-2D8B-3CC3-3716AE353526}"/>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580C7-5D2E-4F49-9BD4-1E7CCD7D5B4B}" type="datetimeFigureOut">
              <a:rPr lang="de-DE" smtClean="0"/>
              <a:t>25.05.2026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66CA0-0B1A-49C9-8E78-1B44136D8207}" type="slidenum">
              <a:rPr lang="de-DE" smtClean="0"/>
              <a:t>‹Nr.›</a:t>
            </a:fld>
            <a:endParaRPr lang="de-DE"/>
          </a:p>
        </p:txBody>
      </p:sp>
    </p:spTree>
    <p:extLst>
      <p:ext uri="{BB962C8B-B14F-4D97-AF65-F5344CB8AC3E}">
        <p14:creationId xmlns:p14="http://schemas.microsoft.com/office/powerpoint/2010/main" val="113932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E75F3-B047-2D8B-3CC3-3716AE353526}"/>
              </a:ext>
            </a:extLst>
          </p:cNvPr>
          <p:cNvSpPr>
            <a:spLocks noGrp="1"/>
          </p:cNvSpPr>
          <p:nvPr>
            <p:ph type="ctrTitle"/>
          </p:nvPr>
        </p:nvSpPr>
        <p:spPr>
          <a:xfrm>
            <a:off x="1524000" y="1122363"/>
            <a:ext cx="9144000" cy="2387600"/>
          </a:xfrm>
        </p:spPr>
        <p:txBody>
          <a:bodyPr anchor="b"/>
          <a:lstStyle>
            <a:lvl1pPr algn="ctr">
              <a:defRPr sz="6000" u="none"/>
            </a:lvl1pPr>
          </a:lstStyle>
          <a:p>
            <a:r>
              <a:rPr lang="de-DE" dirty="0"/>
              <a:t>Mastertitelformat bearbeiten</a:t>
            </a:r>
          </a:p>
        </p:txBody>
      </p:sp>
      <p:sp>
        <p:nvSpPr>
          <p:cNvPr id="3" name="Untertitel 2">
            <a:extLst>
              <a:ext uri="{FF2B5EF4-FFF2-40B4-BE49-F238E27FC236}">
                <a16:creationId xmlns:a16="http://schemas.microsoft.com/office/drawing/2014/main" id="{62396289-1890-BA8D-AB02-5A3C35C16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BD66337-9129-AAE4-C249-02C09D77CFD1}"/>
              </a:ext>
            </a:extLst>
          </p:cNvPr>
          <p:cNvSpPr>
            <a:spLocks noGrp="1"/>
          </p:cNvSpPr>
          <p:nvPr>
            <p:ph type="dt" sz="half" idx="10"/>
          </p:nvPr>
        </p:nvSpPr>
        <p:spPr/>
        <p:txBody>
          <a:bodyPr/>
          <a:lstStyle/>
          <a:p>
            <a:fld id="{33F1FDF6-406D-45F1-BFDB-735DA00FA618}" type="datetimeFigureOut">
              <a:rPr lang="de-DE" smtClean="0"/>
              <a:t>25.05.2026</a:t>
            </a:fld>
            <a:endParaRPr lang="de-DE"/>
          </a:p>
        </p:txBody>
      </p:sp>
      <p:sp>
        <p:nvSpPr>
          <p:cNvPr id="5" name="Fußzeilenplatzhalter 4">
            <a:extLst>
              <a:ext uri="{FF2B5EF4-FFF2-40B4-BE49-F238E27FC236}">
                <a16:creationId xmlns:a16="http://schemas.microsoft.com/office/drawing/2014/main" id="{B0EA3092-34D4-76A3-8196-849A0E0250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55679F4-0137-0B06-5350-D9A08194D3B3}"/>
              </a:ext>
            </a:extLst>
          </p:cNvPr>
          <p:cNvSpPr>
            <a:spLocks noGrp="1"/>
          </p:cNvSpPr>
          <p:nvPr>
            <p:ph type="sldNum" sz="quarter" idx="12"/>
          </p:nvPr>
        </p:nvSpPr>
        <p:spPr/>
        <p:txBody>
          <a:bodyPr/>
          <a:lstStyle/>
          <a:p>
            <a:fld id="{D4DFF83C-2C6D-40D9-A0DC-37E93B6F6420}" type="slidenum">
              <a:rPr lang="de-DE" smtClean="0"/>
              <a:t>‹Nr.›</a:t>
            </a:fld>
            <a:endParaRPr lang="de-DE"/>
          </a:p>
        </p:txBody>
      </p:sp>
    </p:spTree>
    <p:extLst>
      <p:ext uri="{BB962C8B-B14F-4D97-AF65-F5344CB8AC3E}">
        <p14:creationId xmlns:p14="http://schemas.microsoft.com/office/powerpoint/2010/main" val="126374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8B112-7976-4326-9084-B90E172CD15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B8E2090-DB19-D99B-9CBD-EDEBBA40E6F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1F70A47-9EFE-1455-0641-57E8C780983A}"/>
              </a:ext>
            </a:extLst>
          </p:cNvPr>
          <p:cNvSpPr>
            <a:spLocks noGrp="1"/>
          </p:cNvSpPr>
          <p:nvPr>
            <p:ph type="dt" sz="half" idx="10"/>
          </p:nvPr>
        </p:nvSpPr>
        <p:spPr/>
        <p:txBody>
          <a:bodyPr/>
          <a:lstStyle/>
          <a:p>
            <a:fld id="{33F1FDF6-406D-45F1-BFDB-735DA00FA618}" type="datetimeFigureOut">
              <a:rPr lang="de-DE" smtClean="0"/>
              <a:t>25.05.2026</a:t>
            </a:fld>
            <a:endParaRPr lang="de-DE"/>
          </a:p>
        </p:txBody>
      </p:sp>
      <p:sp>
        <p:nvSpPr>
          <p:cNvPr id="5" name="Fußzeilenplatzhalter 4">
            <a:extLst>
              <a:ext uri="{FF2B5EF4-FFF2-40B4-BE49-F238E27FC236}">
                <a16:creationId xmlns:a16="http://schemas.microsoft.com/office/drawing/2014/main" id="{37637554-71E9-1BED-72F3-AC2961570B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A713B2-7D74-9A9C-2336-2CBA596E161A}"/>
              </a:ext>
            </a:extLst>
          </p:cNvPr>
          <p:cNvSpPr>
            <a:spLocks noGrp="1"/>
          </p:cNvSpPr>
          <p:nvPr>
            <p:ph type="sldNum" sz="quarter" idx="12"/>
          </p:nvPr>
        </p:nvSpPr>
        <p:spPr/>
        <p:txBody>
          <a:bodyPr/>
          <a:lstStyle/>
          <a:p>
            <a:fld id="{D4DFF83C-2C6D-40D9-A0DC-37E93B6F6420}" type="slidenum">
              <a:rPr lang="de-DE" smtClean="0"/>
              <a:t>‹Nr.›</a:t>
            </a:fld>
            <a:endParaRPr lang="de-DE"/>
          </a:p>
        </p:txBody>
      </p:sp>
    </p:spTree>
    <p:extLst>
      <p:ext uri="{BB962C8B-B14F-4D97-AF65-F5344CB8AC3E}">
        <p14:creationId xmlns:p14="http://schemas.microsoft.com/office/powerpoint/2010/main" val="109099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5C6EE4B-606E-D242-C00C-CF4DB096F6C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054A5FC-9226-8463-B726-11BB5B5FBC6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198AA40-B99C-97B5-E48C-EFBF556D1AF5}"/>
              </a:ext>
            </a:extLst>
          </p:cNvPr>
          <p:cNvSpPr>
            <a:spLocks noGrp="1"/>
          </p:cNvSpPr>
          <p:nvPr>
            <p:ph type="dt" sz="half" idx="10"/>
          </p:nvPr>
        </p:nvSpPr>
        <p:spPr/>
        <p:txBody>
          <a:bodyPr/>
          <a:lstStyle/>
          <a:p>
            <a:fld id="{33F1FDF6-406D-45F1-BFDB-735DA00FA618}" type="datetimeFigureOut">
              <a:rPr lang="de-DE" smtClean="0"/>
              <a:t>25.05.2026</a:t>
            </a:fld>
            <a:endParaRPr lang="de-DE"/>
          </a:p>
        </p:txBody>
      </p:sp>
      <p:sp>
        <p:nvSpPr>
          <p:cNvPr id="5" name="Fußzeilenplatzhalter 4">
            <a:extLst>
              <a:ext uri="{FF2B5EF4-FFF2-40B4-BE49-F238E27FC236}">
                <a16:creationId xmlns:a16="http://schemas.microsoft.com/office/drawing/2014/main" id="{8FBDADE2-E173-11D1-5CE9-EE681A0766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812FCAE-B6AB-0E2E-D42A-4FC94FAADAD2}"/>
              </a:ext>
            </a:extLst>
          </p:cNvPr>
          <p:cNvSpPr>
            <a:spLocks noGrp="1"/>
          </p:cNvSpPr>
          <p:nvPr>
            <p:ph type="sldNum" sz="quarter" idx="12"/>
          </p:nvPr>
        </p:nvSpPr>
        <p:spPr/>
        <p:txBody>
          <a:bodyPr/>
          <a:lstStyle/>
          <a:p>
            <a:fld id="{D4DFF83C-2C6D-40D9-A0DC-37E93B6F6420}" type="slidenum">
              <a:rPr lang="de-DE" smtClean="0"/>
              <a:t>‹Nr.›</a:t>
            </a:fld>
            <a:endParaRPr lang="de-DE"/>
          </a:p>
        </p:txBody>
      </p:sp>
    </p:spTree>
    <p:extLst>
      <p:ext uri="{BB962C8B-B14F-4D97-AF65-F5344CB8AC3E}">
        <p14:creationId xmlns:p14="http://schemas.microsoft.com/office/powerpoint/2010/main" val="426763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3CC77-59FC-2CA7-6516-0EFB7E8C8BF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0A4F37B-C837-21A2-A4C9-04C5DC3471B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BD5C664-67D2-BBEF-E4E7-7EFBEE4EE6D4}"/>
              </a:ext>
            </a:extLst>
          </p:cNvPr>
          <p:cNvSpPr>
            <a:spLocks noGrp="1"/>
          </p:cNvSpPr>
          <p:nvPr>
            <p:ph type="dt" sz="half" idx="10"/>
          </p:nvPr>
        </p:nvSpPr>
        <p:spPr/>
        <p:txBody>
          <a:bodyPr/>
          <a:lstStyle/>
          <a:p>
            <a:fld id="{33F1FDF6-406D-45F1-BFDB-735DA00FA618}" type="datetimeFigureOut">
              <a:rPr lang="de-DE" smtClean="0"/>
              <a:t>25.05.2026</a:t>
            </a:fld>
            <a:endParaRPr lang="de-DE"/>
          </a:p>
        </p:txBody>
      </p:sp>
      <p:sp>
        <p:nvSpPr>
          <p:cNvPr id="5" name="Fußzeilenplatzhalter 4">
            <a:extLst>
              <a:ext uri="{FF2B5EF4-FFF2-40B4-BE49-F238E27FC236}">
                <a16:creationId xmlns:a16="http://schemas.microsoft.com/office/drawing/2014/main" id="{22790766-E232-51C3-B98A-CB68A5C32BF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893A362-8A43-1257-946B-E77D83DF8CEE}"/>
              </a:ext>
            </a:extLst>
          </p:cNvPr>
          <p:cNvSpPr>
            <a:spLocks noGrp="1"/>
          </p:cNvSpPr>
          <p:nvPr>
            <p:ph type="sldNum" sz="quarter" idx="12"/>
          </p:nvPr>
        </p:nvSpPr>
        <p:spPr/>
        <p:txBody>
          <a:bodyPr/>
          <a:lstStyle/>
          <a:p>
            <a:fld id="{D4DFF83C-2C6D-40D9-A0DC-37E93B6F6420}" type="slidenum">
              <a:rPr lang="de-DE" smtClean="0"/>
              <a:t>‹Nr.›</a:t>
            </a:fld>
            <a:endParaRPr lang="de-DE"/>
          </a:p>
        </p:txBody>
      </p:sp>
    </p:spTree>
    <p:extLst>
      <p:ext uri="{BB962C8B-B14F-4D97-AF65-F5344CB8AC3E}">
        <p14:creationId xmlns:p14="http://schemas.microsoft.com/office/powerpoint/2010/main" val="285722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3309D-0E67-A0A3-C786-EE0D7EFF432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50E5059-F07C-4069-FBA7-AC600F8CF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C4FE8E1-8200-80B0-EC9D-8E81CCCFE6BD}"/>
              </a:ext>
            </a:extLst>
          </p:cNvPr>
          <p:cNvSpPr>
            <a:spLocks noGrp="1"/>
          </p:cNvSpPr>
          <p:nvPr>
            <p:ph type="dt" sz="half" idx="10"/>
          </p:nvPr>
        </p:nvSpPr>
        <p:spPr/>
        <p:txBody>
          <a:bodyPr/>
          <a:lstStyle/>
          <a:p>
            <a:fld id="{33F1FDF6-406D-45F1-BFDB-735DA00FA618}" type="datetimeFigureOut">
              <a:rPr lang="de-DE" smtClean="0"/>
              <a:t>25.05.2026</a:t>
            </a:fld>
            <a:endParaRPr lang="de-DE"/>
          </a:p>
        </p:txBody>
      </p:sp>
      <p:sp>
        <p:nvSpPr>
          <p:cNvPr id="5" name="Fußzeilenplatzhalter 4">
            <a:extLst>
              <a:ext uri="{FF2B5EF4-FFF2-40B4-BE49-F238E27FC236}">
                <a16:creationId xmlns:a16="http://schemas.microsoft.com/office/drawing/2014/main" id="{195AFD40-4874-6E62-1F3D-7B7331FB932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82C68A3-92A6-F14D-720F-72A295BD89D1}"/>
              </a:ext>
            </a:extLst>
          </p:cNvPr>
          <p:cNvSpPr>
            <a:spLocks noGrp="1"/>
          </p:cNvSpPr>
          <p:nvPr>
            <p:ph type="sldNum" sz="quarter" idx="12"/>
          </p:nvPr>
        </p:nvSpPr>
        <p:spPr/>
        <p:txBody>
          <a:bodyPr/>
          <a:lstStyle/>
          <a:p>
            <a:fld id="{D4DFF83C-2C6D-40D9-A0DC-37E93B6F6420}" type="slidenum">
              <a:rPr lang="de-DE" smtClean="0"/>
              <a:t>‹Nr.›</a:t>
            </a:fld>
            <a:endParaRPr lang="de-DE"/>
          </a:p>
        </p:txBody>
      </p:sp>
    </p:spTree>
    <p:extLst>
      <p:ext uri="{BB962C8B-B14F-4D97-AF65-F5344CB8AC3E}">
        <p14:creationId xmlns:p14="http://schemas.microsoft.com/office/powerpoint/2010/main" val="302606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88FBD-23A6-C936-D5DB-81394CE547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AEFE307-25AC-908B-E460-1193C426FBC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8C09604-9760-6AFE-34DA-EB9EA6D3855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1D7B0D1-97E9-5308-F838-EE6C60F09924}"/>
              </a:ext>
            </a:extLst>
          </p:cNvPr>
          <p:cNvSpPr>
            <a:spLocks noGrp="1"/>
          </p:cNvSpPr>
          <p:nvPr>
            <p:ph type="dt" sz="half" idx="10"/>
          </p:nvPr>
        </p:nvSpPr>
        <p:spPr/>
        <p:txBody>
          <a:bodyPr/>
          <a:lstStyle/>
          <a:p>
            <a:fld id="{33F1FDF6-406D-45F1-BFDB-735DA00FA618}" type="datetimeFigureOut">
              <a:rPr lang="de-DE" smtClean="0"/>
              <a:t>25.05.2026</a:t>
            </a:fld>
            <a:endParaRPr lang="de-DE"/>
          </a:p>
        </p:txBody>
      </p:sp>
      <p:sp>
        <p:nvSpPr>
          <p:cNvPr id="6" name="Fußzeilenplatzhalter 5">
            <a:extLst>
              <a:ext uri="{FF2B5EF4-FFF2-40B4-BE49-F238E27FC236}">
                <a16:creationId xmlns:a16="http://schemas.microsoft.com/office/drawing/2014/main" id="{49E9253A-B649-8774-B381-963ADEEA543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42ADB9A-B38E-B31C-9AEB-E228E226C0F8}"/>
              </a:ext>
            </a:extLst>
          </p:cNvPr>
          <p:cNvSpPr>
            <a:spLocks noGrp="1"/>
          </p:cNvSpPr>
          <p:nvPr>
            <p:ph type="sldNum" sz="quarter" idx="12"/>
          </p:nvPr>
        </p:nvSpPr>
        <p:spPr/>
        <p:txBody>
          <a:bodyPr/>
          <a:lstStyle/>
          <a:p>
            <a:fld id="{D4DFF83C-2C6D-40D9-A0DC-37E93B6F6420}" type="slidenum">
              <a:rPr lang="de-DE" smtClean="0"/>
              <a:t>‹Nr.›</a:t>
            </a:fld>
            <a:endParaRPr lang="de-DE"/>
          </a:p>
        </p:txBody>
      </p:sp>
    </p:spTree>
    <p:extLst>
      <p:ext uri="{BB962C8B-B14F-4D97-AF65-F5344CB8AC3E}">
        <p14:creationId xmlns:p14="http://schemas.microsoft.com/office/powerpoint/2010/main" val="299921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538ED-47E5-7FBC-544F-1CA7E6B1AA1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BB28E05-633A-ED79-F7FB-A34D159F9E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2FC392C-6EFF-84E6-4E84-902742F414F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9136D26-38FB-6B73-6304-202F5B9D1B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FD2B674-DF45-8D83-C397-E8666D2C9B8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82185BD-90E0-FB24-2C7B-724DEC19030C}"/>
              </a:ext>
            </a:extLst>
          </p:cNvPr>
          <p:cNvSpPr>
            <a:spLocks noGrp="1"/>
          </p:cNvSpPr>
          <p:nvPr>
            <p:ph type="dt" sz="half" idx="10"/>
          </p:nvPr>
        </p:nvSpPr>
        <p:spPr/>
        <p:txBody>
          <a:bodyPr/>
          <a:lstStyle/>
          <a:p>
            <a:fld id="{33F1FDF6-406D-45F1-BFDB-735DA00FA618}" type="datetimeFigureOut">
              <a:rPr lang="de-DE" smtClean="0"/>
              <a:t>25.05.2026</a:t>
            </a:fld>
            <a:endParaRPr lang="de-DE"/>
          </a:p>
        </p:txBody>
      </p:sp>
      <p:sp>
        <p:nvSpPr>
          <p:cNvPr id="8" name="Fußzeilenplatzhalter 7">
            <a:extLst>
              <a:ext uri="{FF2B5EF4-FFF2-40B4-BE49-F238E27FC236}">
                <a16:creationId xmlns:a16="http://schemas.microsoft.com/office/drawing/2014/main" id="{279F8EBA-E785-98EA-F9B2-69245464A13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68AB754-6CEA-7804-15CA-5BF552B4899A}"/>
              </a:ext>
            </a:extLst>
          </p:cNvPr>
          <p:cNvSpPr>
            <a:spLocks noGrp="1"/>
          </p:cNvSpPr>
          <p:nvPr>
            <p:ph type="sldNum" sz="quarter" idx="12"/>
          </p:nvPr>
        </p:nvSpPr>
        <p:spPr/>
        <p:txBody>
          <a:bodyPr/>
          <a:lstStyle/>
          <a:p>
            <a:fld id="{D4DFF83C-2C6D-40D9-A0DC-37E93B6F6420}" type="slidenum">
              <a:rPr lang="de-DE" smtClean="0"/>
              <a:t>‹Nr.›</a:t>
            </a:fld>
            <a:endParaRPr lang="de-DE"/>
          </a:p>
        </p:txBody>
      </p:sp>
    </p:spTree>
    <p:extLst>
      <p:ext uri="{BB962C8B-B14F-4D97-AF65-F5344CB8AC3E}">
        <p14:creationId xmlns:p14="http://schemas.microsoft.com/office/powerpoint/2010/main" val="78934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8C431-5EEC-54BE-8678-FB1280CA92E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F439FED-3477-6C19-BFD4-9A8D4026A4D9}"/>
              </a:ext>
            </a:extLst>
          </p:cNvPr>
          <p:cNvSpPr>
            <a:spLocks noGrp="1"/>
          </p:cNvSpPr>
          <p:nvPr>
            <p:ph type="dt" sz="half" idx="10"/>
          </p:nvPr>
        </p:nvSpPr>
        <p:spPr/>
        <p:txBody>
          <a:bodyPr/>
          <a:lstStyle/>
          <a:p>
            <a:fld id="{33F1FDF6-406D-45F1-BFDB-735DA00FA618}" type="datetimeFigureOut">
              <a:rPr lang="de-DE" smtClean="0"/>
              <a:t>25.05.2026</a:t>
            </a:fld>
            <a:endParaRPr lang="de-DE"/>
          </a:p>
        </p:txBody>
      </p:sp>
      <p:sp>
        <p:nvSpPr>
          <p:cNvPr id="4" name="Fußzeilenplatzhalter 3">
            <a:extLst>
              <a:ext uri="{FF2B5EF4-FFF2-40B4-BE49-F238E27FC236}">
                <a16:creationId xmlns:a16="http://schemas.microsoft.com/office/drawing/2014/main" id="{BCB01616-08A1-22CC-39F5-904F605CEC6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D550D00-A733-3862-2D70-6AA8161E6523}"/>
              </a:ext>
            </a:extLst>
          </p:cNvPr>
          <p:cNvSpPr>
            <a:spLocks noGrp="1"/>
          </p:cNvSpPr>
          <p:nvPr>
            <p:ph type="sldNum" sz="quarter" idx="12"/>
          </p:nvPr>
        </p:nvSpPr>
        <p:spPr/>
        <p:txBody>
          <a:bodyPr/>
          <a:lstStyle/>
          <a:p>
            <a:fld id="{D4DFF83C-2C6D-40D9-A0DC-37E93B6F6420}" type="slidenum">
              <a:rPr lang="de-DE" smtClean="0"/>
              <a:t>‹Nr.›</a:t>
            </a:fld>
            <a:endParaRPr lang="de-DE"/>
          </a:p>
        </p:txBody>
      </p:sp>
    </p:spTree>
    <p:extLst>
      <p:ext uri="{BB962C8B-B14F-4D97-AF65-F5344CB8AC3E}">
        <p14:creationId xmlns:p14="http://schemas.microsoft.com/office/powerpoint/2010/main" val="338147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4E31AF-2B51-65DC-4DF8-DC6098C3E8D6}"/>
              </a:ext>
            </a:extLst>
          </p:cNvPr>
          <p:cNvSpPr>
            <a:spLocks noGrp="1"/>
          </p:cNvSpPr>
          <p:nvPr>
            <p:ph type="dt" sz="half" idx="10"/>
          </p:nvPr>
        </p:nvSpPr>
        <p:spPr/>
        <p:txBody>
          <a:bodyPr/>
          <a:lstStyle/>
          <a:p>
            <a:fld id="{33F1FDF6-406D-45F1-BFDB-735DA00FA618}" type="datetimeFigureOut">
              <a:rPr lang="de-DE" smtClean="0"/>
              <a:t>25.05.2026</a:t>
            </a:fld>
            <a:endParaRPr lang="de-DE"/>
          </a:p>
        </p:txBody>
      </p:sp>
      <p:sp>
        <p:nvSpPr>
          <p:cNvPr id="3" name="Fußzeilenplatzhalter 2">
            <a:extLst>
              <a:ext uri="{FF2B5EF4-FFF2-40B4-BE49-F238E27FC236}">
                <a16:creationId xmlns:a16="http://schemas.microsoft.com/office/drawing/2014/main" id="{2CDA44DA-A8FB-4E83-070B-1BF71231358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4900CF2-1942-1947-CFA3-64DA7956E9E0}"/>
              </a:ext>
            </a:extLst>
          </p:cNvPr>
          <p:cNvSpPr>
            <a:spLocks noGrp="1"/>
          </p:cNvSpPr>
          <p:nvPr>
            <p:ph type="sldNum" sz="quarter" idx="12"/>
          </p:nvPr>
        </p:nvSpPr>
        <p:spPr/>
        <p:txBody>
          <a:bodyPr/>
          <a:lstStyle/>
          <a:p>
            <a:fld id="{D4DFF83C-2C6D-40D9-A0DC-37E93B6F6420}" type="slidenum">
              <a:rPr lang="de-DE" smtClean="0"/>
              <a:t>‹Nr.›</a:t>
            </a:fld>
            <a:endParaRPr lang="de-DE"/>
          </a:p>
        </p:txBody>
      </p:sp>
    </p:spTree>
    <p:extLst>
      <p:ext uri="{BB962C8B-B14F-4D97-AF65-F5344CB8AC3E}">
        <p14:creationId xmlns:p14="http://schemas.microsoft.com/office/powerpoint/2010/main" val="264068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5FC6A-3A39-3187-3382-C0541B60310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E07C03C-3989-11BC-59F5-CE0D0B553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9F00EF6-67C8-BE35-2DFD-9CF61AC3D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D20FE16-D829-BC04-2282-306B9EB6B816}"/>
              </a:ext>
            </a:extLst>
          </p:cNvPr>
          <p:cNvSpPr>
            <a:spLocks noGrp="1"/>
          </p:cNvSpPr>
          <p:nvPr>
            <p:ph type="dt" sz="half" idx="10"/>
          </p:nvPr>
        </p:nvSpPr>
        <p:spPr/>
        <p:txBody>
          <a:bodyPr/>
          <a:lstStyle/>
          <a:p>
            <a:fld id="{33F1FDF6-406D-45F1-BFDB-735DA00FA618}" type="datetimeFigureOut">
              <a:rPr lang="de-DE" smtClean="0"/>
              <a:t>25.05.2026</a:t>
            </a:fld>
            <a:endParaRPr lang="de-DE"/>
          </a:p>
        </p:txBody>
      </p:sp>
      <p:sp>
        <p:nvSpPr>
          <p:cNvPr id="6" name="Fußzeilenplatzhalter 5">
            <a:extLst>
              <a:ext uri="{FF2B5EF4-FFF2-40B4-BE49-F238E27FC236}">
                <a16:creationId xmlns:a16="http://schemas.microsoft.com/office/drawing/2014/main" id="{6FC5A769-4208-FB1A-7E74-1ED7E43726B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294A060-A2D1-FC9D-6E34-A47BE8DA134A}"/>
              </a:ext>
            </a:extLst>
          </p:cNvPr>
          <p:cNvSpPr>
            <a:spLocks noGrp="1"/>
          </p:cNvSpPr>
          <p:nvPr>
            <p:ph type="sldNum" sz="quarter" idx="12"/>
          </p:nvPr>
        </p:nvSpPr>
        <p:spPr/>
        <p:txBody>
          <a:bodyPr/>
          <a:lstStyle/>
          <a:p>
            <a:fld id="{D4DFF83C-2C6D-40D9-A0DC-37E93B6F6420}" type="slidenum">
              <a:rPr lang="de-DE" smtClean="0"/>
              <a:t>‹Nr.›</a:t>
            </a:fld>
            <a:endParaRPr lang="de-DE"/>
          </a:p>
        </p:txBody>
      </p:sp>
    </p:spTree>
    <p:extLst>
      <p:ext uri="{BB962C8B-B14F-4D97-AF65-F5344CB8AC3E}">
        <p14:creationId xmlns:p14="http://schemas.microsoft.com/office/powerpoint/2010/main" val="21335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903CC0-A4BB-D1F6-EC61-3123A08552B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369454-193A-918E-4795-074A33C03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AD3FF0E-7A9E-26D0-6744-FE204887F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552EB14-9898-2DEC-7A8F-0099A867C068}"/>
              </a:ext>
            </a:extLst>
          </p:cNvPr>
          <p:cNvSpPr>
            <a:spLocks noGrp="1"/>
          </p:cNvSpPr>
          <p:nvPr>
            <p:ph type="dt" sz="half" idx="10"/>
          </p:nvPr>
        </p:nvSpPr>
        <p:spPr/>
        <p:txBody>
          <a:bodyPr/>
          <a:lstStyle/>
          <a:p>
            <a:fld id="{33F1FDF6-406D-45F1-BFDB-735DA00FA618}" type="datetimeFigureOut">
              <a:rPr lang="de-DE" smtClean="0"/>
              <a:t>25.05.2026</a:t>
            </a:fld>
            <a:endParaRPr lang="de-DE"/>
          </a:p>
        </p:txBody>
      </p:sp>
      <p:sp>
        <p:nvSpPr>
          <p:cNvPr id="6" name="Fußzeilenplatzhalter 5">
            <a:extLst>
              <a:ext uri="{FF2B5EF4-FFF2-40B4-BE49-F238E27FC236}">
                <a16:creationId xmlns:a16="http://schemas.microsoft.com/office/drawing/2014/main" id="{08AA1139-692C-7B72-8B1D-FCBB8F21DEC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F2CDF9F-2388-BF11-86B5-A08281A7AC6D}"/>
              </a:ext>
            </a:extLst>
          </p:cNvPr>
          <p:cNvSpPr>
            <a:spLocks noGrp="1"/>
          </p:cNvSpPr>
          <p:nvPr>
            <p:ph type="sldNum" sz="quarter" idx="12"/>
          </p:nvPr>
        </p:nvSpPr>
        <p:spPr/>
        <p:txBody>
          <a:bodyPr/>
          <a:lstStyle/>
          <a:p>
            <a:fld id="{D4DFF83C-2C6D-40D9-A0DC-37E93B6F6420}" type="slidenum">
              <a:rPr lang="de-DE" smtClean="0"/>
              <a:t>‹Nr.›</a:t>
            </a:fld>
            <a:endParaRPr lang="de-DE"/>
          </a:p>
        </p:txBody>
      </p:sp>
    </p:spTree>
    <p:extLst>
      <p:ext uri="{BB962C8B-B14F-4D97-AF65-F5344CB8AC3E}">
        <p14:creationId xmlns:p14="http://schemas.microsoft.com/office/powerpoint/2010/main" val="85268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B4CFA8F-EB5F-08FD-A9D7-A80D42ACE7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F471BCB-C626-8B3F-D414-6A7A1A16D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642EAE-8D23-249B-9F9A-1F5B5EC344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1FDF6-406D-45F1-BFDB-735DA00FA618}" type="datetimeFigureOut">
              <a:rPr lang="de-DE" smtClean="0"/>
              <a:t>25.05.2026</a:t>
            </a:fld>
            <a:endParaRPr lang="de-DE"/>
          </a:p>
        </p:txBody>
      </p:sp>
      <p:sp>
        <p:nvSpPr>
          <p:cNvPr id="5" name="Fußzeilenplatzhalter 4">
            <a:extLst>
              <a:ext uri="{FF2B5EF4-FFF2-40B4-BE49-F238E27FC236}">
                <a16:creationId xmlns:a16="http://schemas.microsoft.com/office/drawing/2014/main" id="{8705BA0E-B965-9F63-8D8D-8F38BA77A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EB807AA-C636-EC50-83A5-5EDB06B58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FF83C-2C6D-40D9-A0DC-37E93B6F6420}" type="slidenum">
              <a:rPr lang="de-DE" smtClean="0"/>
              <a:t>‹Nr.›</a:t>
            </a:fld>
            <a:endParaRPr lang="de-DE"/>
          </a:p>
        </p:txBody>
      </p:sp>
    </p:spTree>
    <p:extLst>
      <p:ext uri="{BB962C8B-B14F-4D97-AF65-F5344CB8AC3E}">
        <p14:creationId xmlns:p14="http://schemas.microsoft.com/office/powerpoint/2010/main" val="1032932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google.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6B092-943D-5339-358B-3D57DC43F7C6}"/>
              </a:ext>
            </a:extLst>
          </p:cNvPr>
          <p:cNvSpPr>
            <a:spLocks noGrp="1"/>
          </p:cNvSpPr>
          <p:nvPr>
            <p:ph type="ctrTitle"/>
          </p:nvPr>
        </p:nvSpPr>
        <p:spPr/>
        <p:txBody>
          <a:bodyPr/>
          <a:lstStyle/>
          <a:p>
            <a:r>
              <a:rPr lang="de-DE" dirty="0"/>
              <a:t>Vernetzung in der digitalen Welt</a:t>
            </a:r>
          </a:p>
        </p:txBody>
      </p:sp>
      <p:sp>
        <p:nvSpPr>
          <p:cNvPr id="3" name="Untertitel 2">
            <a:extLst>
              <a:ext uri="{FF2B5EF4-FFF2-40B4-BE49-F238E27FC236}">
                <a16:creationId xmlns:a16="http://schemas.microsoft.com/office/drawing/2014/main" id="{C2D74769-59A8-3D06-C62C-3AC64DBFCCFF}"/>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462476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F6F82-B7F0-04D1-7D1D-00B86382ECEC}"/>
              </a:ext>
            </a:extLst>
          </p:cNvPr>
          <p:cNvSpPr>
            <a:spLocks noGrp="1"/>
          </p:cNvSpPr>
          <p:nvPr>
            <p:ph type="title"/>
          </p:nvPr>
        </p:nvSpPr>
        <p:spPr/>
        <p:txBody>
          <a:bodyPr/>
          <a:lstStyle/>
          <a:p>
            <a:r>
              <a:rPr lang="de-DE" dirty="0"/>
              <a:t>Das Internet</a:t>
            </a:r>
          </a:p>
        </p:txBody>
      </p:sp>
      <p:sp>
        <p:nvSpPr>
          <p:cNvPr id="3" name="Inhaltsplatzhalter 2">
            <a:extLst>
              <a:ext uri="{FF2B5EF4-FFF2-40B4-BE49-F238E27FC236}">
                <a16:creationId xmlns:a16="http://schemas.microsoft.com/office/drawing/2014/main" id="{3B389388-2449-19FB-24DF-A689EE8E97AF}"/>
              </a:ext>
            </a:extLst>
          </p:cNvPr>
          <p:cNvSpPr>
            <a:spLocks noGrp="1"/>
          </p:cNvSpPr>
          <p:nvPr>
            <p:ph idx="1"/>
          </p:nvPr>
        </p:nvSpPr>
        <p:spPr/>
        <p:txBody>
          <a:bodyPr/>
          <a:lstStyle/>
          <a:p>
            <a:pPr marL="0" indent="0">
              <a:buNone/>
            </a:pPr>
            <a:r>
              <a:rPr lang="de-DE" dirty="0"/>
              <a:t>Der </a:t>
            </a:r>
            <a:r>
              <a:rPr lang="de-DE" b="1" dirty="0"/>
              <a:t>Datenaustausch</a:t>
            </a:r>
            <a:r>
              <a:rPr lang="de-DE" dirty="0"/>
              <a:t> zwischen den über das Internet verbundenen Rechnern erfolgt über </a:t>
            </a:r>
            <a:r>
              <a:rPr lang="de-DE" b="1" dirty="0"/>
              <a:t>Internetdienste</a:t>
            </a:r>
            <a:r>
              <a:rPr lang="de-DE" dirty="0"/>
              <a:t> wie bspw. </a:t>
            </a:r>
            <a:r>
              <a:rPr lang="de-DE" b="1" dirty="0"/>
              <a:t>World Wide Web (WWW), E-Mail und Instant Messaging.</a:t>
            </a:r>
          </a:p>
          <a:p>
            <a:pPr marL="0" indent="0">
              <a:buNone/>
            </a:pPr>
            <a:endParaRPr lang="de-DE" dirty="0"/>
          </a:p>
          <a:p>
            <a:pPr marL="0" indent="0">
              <a:buNone/>
            </a:pPr>
            <a:r>
              <a:rPr lang="de-DE" dirty="0"/>
              <a:t>Dazu werden sogenannte </a:t>
            </a:r>
            <a:r>
              <a:rPr lang="de-DE" b="1" dirty="0"/>
              <a:t>Protokolle</a:t>
            </a:r>
            <a:r>
              <a:rPr lang="de-DE" dirty="0"/>
              <a:t>, wie z.B. </a:t>
            </a:r>
            <a:r>
              <a:rPr lang="de-DE" b="1" dirty="0"/>
              <a:t>HTTP</a:t>
            </a:r>
            <a:r>
              <a:rPr lang="de-DE" dirty="0"/>
              <a:t> oder </a:t>
            </a:r>
            <a:r>
              <a:rPr lang="de-DE" b="1" dirty="0"/>
              <a:t>HTTPS </a:t>
            </a:r>
            <a:r>
              <a:rPr lang="de-DE" dirty="0"/>
              <a:t>benutzt. Protokolle in der Computertechnik sind </a:t>
            </a:r>
            <a:r>
              <a:rPr lang="de-DE" b="1" dirty="0"/>
              <a:t>Algorithmen</a:t>
            </a:r>
            <a:r>
              <a:rPr lang="de-DE" dirty="0"/>
              <a:t>, die genau festlegen, wie die </a:t>
            </a:r>
            <a:r>
              <a:rPr lang="de-DE" b="1" dirty="0"/>
              <a:t>Kommunikation zwischen den Systemen </a:t>
            </a:r>
            <a:r>
              <a:rPr lang="de-DE" dirty="0"/>
              <a:t>stattfinden soll.</a:t>
            </a:r>
          </a:p>
        </p:txBody>
      </p:sp>
    </p:spTree>
    <p:extLst>
      <p:ext uri="{BB962C8B-B14F-4D97-AF65-F5344CB8AC3E}">
        <p14:creationId xmlns:p14="http://schemas.microsoft.com/office/powerpoint/2010/main" val="37109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88C4F-12EC-C2C8-23DE-10DC06110CCF}"/>
              </a:ext>
            </a:extLst>
          </p:cNvPr>
          <p:cNvSpPr>
            <a:spLocks noGrp="1"/>
          </p:cNvSpPr>
          <p:nvPr>
            <p:ph type="title"/>
          </p:nvPr>
        </p:nvSpPr>
        <p:spPr/>
        <p:txBody>
          <a:bodyPr/>
          <a:lstStyle/>
          <a:p>
            <a:r>
              <a:rPr lang="de-DE" dirty="0"/>
              <a:t>Das Internet</a:t>
            </a:r>
          </a:p>
        </p:txBody>
      </p:sp>
      <p:sp>
        <p:nvSpPr>
          <p:cNvPr id="3" name="Inhaltsplatzhalter 2">
            <a:extLst>
              <a:ext uri="{FF2B5EF4-FFF2-40B4-BE49-F238E27FC236}">
                <a16:creationId xmlns:a16="http://schemas.microsoft.com/office/drawing/2014/main" id="{8A4580B1-A1B5-3619-AA04-62D774EFF5E8}"/>
              </a:ext>
            </a:extLst>
          </p:cNvPr>
          <p:cNvSpPr>
            <a:spLocks noGrp="1"/>
          </p:cNvSpPr>
          <p:nvPr>
            <p:ph idx="1"/>
          </p:nvPr>
        </p:nvSpPr>
        <p:spPr>
          <a:xfrm>
            <a:off x="838200" y="1825625"/>
            <a:ext cx="10515600" cy="1891796"/>
          </a:xfrm>
        </p:spPr>
        <p:txBody>
          <a:bodyPr/>
          <a:lstStyle/>
          <a:p>
            <a:pPr marL="0" indent="0">
              <a:buNone/>
            </a:pPr>
            <a:r>
              <a:rPr lang="de-DE" dirty="0"/>
              <a:t>Die </a:t>
            </a:r>
            <a:r>
              <a:rPr lang="de-DE" b="1" dirty="0"/>
              <a:t>Internetdienste</a:t>
            </a:r>
            <a:r>
              <a:rPr lang="de-DE" dirty="0"/>
              <a:t> werden auf </a:t>
            </a:r>
            <a:r>
              <a:rPr lang="de-DE" b="1" dirty="0"/>
              <a:t>Servern (Dienstanbietern) </a:t>
            </a:r>
            <a:r>
              <a:rPr lang="de-DE" dirty="0"/>
              <a:t>bereitgestellt. </a:t>
            </a:r>
          </a:p>
          <a:p>
            <a:pPr marL="0" indent="0">
              <a:buNone/>
            </a:pPr>
            <a:r>
              <a:rPr lang="de-DE" b="1" dirty="0"/>
              <a:t>www.google.com </a:t>
            </a:r>
            <a:r>
              <a:rPr lang="de-DE" dirty="0"/>
              <a:t>ist ein </a:t>
            </a:r>
            <a:r>
              <a:rPr lang="de-DE" b="1" dirty="0"/>
              <a:t>World Wide Web Dienst (</a:t>
            </a:r>
            <a:r>
              <a:rPr lang="de-DE" b="1" dirty="0" err="1"/>
              <a:t>www</a:t>
            </a:r>
            <a:r>
              <a:rPr lang="de-DE" b="1" dirty="0"/>
              <a:t>) </a:t>
            </a:r>
            <a:r>
              <a:rPr lang="de-DE" dirty="0"/>
              <a:t>mit dem Namen </a:t>
            </a:r>
            <a:r>
              <a:rPr lang="de-DE" b="1" dirty="0" err="1"/>
              <a:t>google</a:t>
            </a:r>
            <a:r>
              <a:rPr lang="de-DE" dirty="0"/>
              <a:t>. Dieser Dienst wird auf </a:t>
            </a:r>
            <a:r>
              <a:rPr lang="de-DE" b="1" dirty="0"/>
              <a:t>Web-Servern</a:t>
            </a:r>
            <a:r>
              <a:rPr lang="de-DE" dirty="0"/>
              <a:t> bereitgestellt.</a:t>
            </a:r>
          </a:p>
        </p:txBody>
      </p:sp>
      <p:pic>
        <p:nvPicPr>
          <p:cNvPr id="8" name="Grafik 7">
            <a:extLst>
              <a:ext uri="{FF2B5EF4-FFF2-40B4-BE49-F238E27FC236}">
                <a16:creationId xmlns:a16="http://schemas.microsoft.com/office/drawing/2014/main" id="{3E0E44CF-6238-E141-CB2C-612065009EBA}"/>
              </a:ext>
            </a:extLst>
          </p:cNvPr>
          <p:cNvPicPr>
            <a:picLocks noChangeAspect="1"/>
          </p:cNvPicPr>
          <p:nvPr/>
        </p:nvPicPr>
        <p:blipFill>
          <a:blip r:embed="rId2"/>
          <a:stretch>
            <a:fillRect/>
          </a:stretch>
        </p:blipFill>
        <p:spPr>
          <a:xfrm>
            <a:off x="6477000" y="3717421"/>
            <a:ext cx="4876800" cy="2743200"/>
          </a:xfrm>
          <a:prstGeom prst="rect">
            <a:avLst/>
          </a:prstGeom>
        </p:spPr>
      </p:pic>
    </p:spTree>
    <p:extLst>
      <p:ext uri="{BB962C8B-B14F-4D97-AF65-F5344CB8AC3E}">
        <p14:creationId xmlns:p14="http://schemas.microsoft.com/office/powerpoint/2010/main" val="5317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B07EB-7D55-70F4-CB01-7819309F12D2}"/>
              </a:ext>
            </a:extLst>
          </p:cNvPr>
          <p:cNvSpPr>
            <a:spLocks noGrp="1"/>
          </p:cNvSpPr>
          <p:nvPr>
            <p:ph type="title"/>
          </p:nvPr>
        </p:nvSpPr>
        <p:spPr/>
        <p:txBody>
          <a:bodyPr/>
          <a:lstStyle/>
          <a:p>
            <a:r>
              <a:rPr lang="de-DE" dirty="0"/>
              <a:t>Die IP-Adresse</a:t>
            </a:r>
          </a:p>
        </p:txBody>
      </p:sp>
      <p:sp>
        <p:nvSpPr>
          <p:cNvPr id="3" name="Inhaltsplatzhalter 2">
            <a:extLst>
              <a:ext uri="{FF2B5EF4-FFF2-40B4-BE49-F238E27FC236}">
                <a16:creationId xmlns:a16="http://schemas.microsoft.com/office/drawing/2014/main" id="{DFC1294E-DB73-C55C-FA6C-165674FC3C50}"/>
              </a:ext>
            </a:extLst>
          </p:cNvPr>
          <p:cNvSpPr>
            <a:spLocks noGrp="1"/>
          </p:cNvSpPr>
          <p:nvPr>
            <p:ph idx="1"/>
          </p:nvPr>
        </p:nvSpPr>
        <p:spPr/>
        <p:txBody>
          <a:bodyPr>
            <a:normAutofit/>
          </a:bodyPr>
          <a:lstStyle/>
          <a:p>
            <a:pPr marL="0" indent="0">
              <a:buNone/>
            </a:pPr>
            <a:r>
              <a:rPr lang="de-DE" dirty="0"/>
              <a:t>Im Internet sind alle Computer miteinander Verbunden und können auch miteinander Kommunizieren. </a:t>
            </a:r>
            <a:r>
              <a:rPr lang="de-DE" b="1" dirty="0"/>
              <a:t>Aber wie findet der eine Computer den anderen, mit dem er Daten austauschen will?</a:t>
            </a:r>
          </a:p>
          <a:p>
            <a:pPr marL="0" indent="0">
              <a:buNone/>
            </a:pPr>
            <a:endParaRPr lang="de-DE" dirty="0"/>
          </a:p>
          <a:p>
            <a:pPr marL="0" indent="0">
              <a:buNone/>
            </a:pPr>
            <a:r>
              <a:rPr lang="de-DE" dirty="0"/>
              <a:t>Lösung: Um Computer in einem Netzwerk zu finden nutzt man das gleiche Adressierungsverfahren wie bei er Post. Analog dazu, das jedes Haus in einer Stadt eine eigene Adresse (Straße und Hausnummer) hat, so ha auch jeder Computer in einem Netzwerk (Internet) eine spezielle Adresse, </a:t>
            </a:r>
            <a:r>
              <a:rPr lang="de-DE" b="1" dirty="0"/>
              <a:t>die sog. IP-Adresse</a:t>
            </a:r>
            <a:r>
              <a:rPr lang="de-DE" dirty="0"/>
              <a:t>.</a:t>
            </a:r>
          </a:p>
        </p:txBody>
      </p:sp>
    </p:spTree>
    <p:extLst>
      <p:ext uri="{BB962C8B-B14F-4D97-AF65-F5344CB8AC3E}">
        <p14:creationId xmlns:p14="http://schemas.microsoft.com/office/powerpoint/2010/main" val="33940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87F11-0939-8125-EF9E-5CC5F2A7805E}"/>
              </a:ext>
            </a:extLst>
          </p:cNvPr>
          <p:cNvSpPr>
            <a:spLocks noGrp="1"/>
          </p:cNvSpPr>
          <p:nvPr>
            <p:ph type="title"/>
          </p:nvPr>
        </p:nvSpPr>
        <p:spPr/>
        <p:txBody>
          <a:bodyPr/>
          <a:lstStyle/>
          <a:p>
            <a:r>
              <a:rPr lang="de-DE" dirty="0"/>
              <a:t>Die IP-Adresse</a:t>
            </a:r>
          </a:p>
        </p:txBody>
      </p:sp>
      <p:sp>
        <p:nvSpPr>
          <p:cNvPr id="3" name="Inhaltsplatzhalter 2">
            <a:extLst>
              <a:ext uri="{FF2B5EF4-FFF2-40B4-BE49-F238E27FC236}">
                <a16:creationId xmlns:a16="http://schemas.microsoft.com/office/drawing/2014/main" id="{DCA6E61D-0B34-75B8-780C-2D500DCAB2CD}"/>
              </a:ext>
            </a:extLst>
          </p:cNvPr>
          <p:cNvSpPr>
            <a:spLocks noGrp="1"/>
          </p:cNvSpPr>
          <p:nvPr>
            <p:ph idx="1"/>
          </p:nvPr>
        </p:nvSpPr>
        <p:spPr/>
        <p:txBody>
          <a:bodyPr/>
          <a:lstStyle/>
          <a:p>
            <a:pPr marL="0" indent="0">
              <a:buNone/>
            </a:pPr>
            <a:r>
              <a:rPr lang="de-DE" b="1" dirty="0"/>
              <a:t>IP</a:t>
            </a:r>
            <a:r>
              <a:rPr lang="de-DE" dirty="0"/>
              <a:t> steht für „</a:t>
            </a:r>
            <a:r>
              <a:rPr lang="de-DE" b="1" dirty="0"/>
              <a:t>Internet Protocol</a:t>
            </a:r>
            <a:r>
              <a:rPr lang="de-DE" dirty="0"/>
              <a:t>“, also einem </a:t>
            </a:r>
            <a:r>
              <a:rPr lang="de-DE" b="1" dirty="0"/>
              <a:t>Algorithmus </a:t>
            </a:r>
            <a:r>
              <a:rPr lang="de-DE" dirty="0"/>
              <a:t>(Verarbeitungsvorschrift) zum Datenaustausch in Netzwerken; </a:t>
            </a:r>
            <a:r>
              <a:rPr lang="de-DE" b="1" dirty="0"/>
              <a:t>hier speziell für das Internet.</a:t>
            </a:r>
          </a:p>
          <a:p>
            <a:pPr marL="0" indent="0">
              <a:buNone/>
            </a:pPr>
            <a:r>
              <a:rPr lang="de-DE" dirty="0"/>
              <a:t>Eine IP-Adresse besteht aus </a:t>
            </a:r>
            <a:r>
              <a:rPr lang="de-DE" b="1" dirty="0">
                <a:solidFill>
                  <a:srgbClr val="FF0000"/>
                </a:solidFill>
              </a:rPr>
              <a:t>4</a:t>
            </a:r>
            <a:r>
              <a:rPr lang="de-DE" dirty="0"/>
              <a:t> bzw. </a:t>
            </a:r>
            <a:r>
              <a:rPr lang="de-DE" b="1" dirty="0">
                <a:solidFill>
                  <a:schemeClr val="accent6">
                    <a:lumMod val="75000"/>
                  </a:schemeClr>
                </a:solidFill>
              </a:rPr>
              <a:t>6</a:t>
            </a:r>
            <a:r>
              <a:rPr lang="de-DE" dirty="0"/>
              <a:t> Zahlen, die entweder durch einen Punkt oder durch einen Doppelpunkt voneinander getrennt sind</a:t>
            </a:r>
          </a:p>
          <a:p>
            <a:pPr marL="0" indent="0">
              <a:buNone/>
            </a:pPr>
            <a:r>
              <a:rPr lang="de-DE" dirty="0"/>
              <a:t>Beispiele:</a:t>
            </a:r>
          </a:p>
          <a:p>
            <a:pPr lvl="1"/>
            <a:r>
              <a:rPr lang="de-DE" dirty="0"/>
              <a:t>142.251.141.3 (</a:t>
            </a:r>
            <a:r>
              <a:rPr lang="de-DE" dirty="0">
                <a:hlinkClick r:id="rId2"/>
              </a:rPr>
              <a:t>www.google.de</a:t>
            </a:r>
            <a:r>
              <a:rPr lang="de-DE" dirty="0"/>
              <a:t>, IPv</a:t>
            </a:r>
            <a:r>
              <a:rPr lang="de-DE" b="1" dirty="0">
                <a:solidFill>
                  <a:srgbClr val="FF0000"/>
                </a:solidFill>
              </a:rPr>
              <a:t>4</a:t>
            </a:r>
            <a:r>
              <a:rPr lang="de-DE" dirty="0"/>
              <a:t>)</a:t>
            </a:r>
          </a:p>
          <a:p>
            <a:pPr lvl="1"/>
            <a:r>
              <a:rPr lang="de-DE" dirty="0"/>
              <a:t>2a00:1450:4001:813::2003 (</a:t>
            </a:r>
            <a:r>
              <a:rPr lang="de-DE" dirty="0">
                <a:hlinkClick r:id="rId2"/>
              </a:rPr>
              <a:t>www.google.de</a:t>
            </a:r>
            <a:r>
              <a:rPr lang="de-DE" dirty="0"/>
              <a:t>, IPv</a:t>
            </a:r>
            <a:r>
              <a:rPr lang="de-DE" b="1" dirty="0">
                <a:solidFill>
                  <a:schemeClr val="accent6">
                    <a:lumMod val="75000"/>
                  </a:schemeClr>
                </a:solidFill>
              </a:rPr>
              <a:t>6</a:t>
            </a:r>
            <a:r>
              <a:rPr lang="de-DE" dirty="0"/>
              <a:t>)</a:t>
            </a:r>
          </a:p>
          <a:p>
            <a:pPr lvl="1"/>
            <a:r>
              <a:rPr lang="de-DE" dirty="0"/>
              <a:t>127.0.01</a:t>
            </a:r>
          </a:p>
        </p:txBody>
      </p:sp>
    </p:spTree>
    <p:extLst>
      <p:ext uri="{BB962C8B-B14F-4D97-AF65-F5344CB8AC3E}">
        <p14:creationId xmlns:p14="http://schemas.microsoft.com/office/powerpoint/2010/main" val="170486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83D74-0717-AACB-C1E8-050DF33C671F}"/>
              </a:ext>
            </a:extLst>
          </p:cNvPr>
          <p:cNvSpPr>
            <a:spLocks noGrp="1"/>
          </p:cNvSpPr>
          <p:nvPr>
            <p:ph type="title"/>
          </p:nvPr>
        </p:nvSpPr>
        <p:spPr/>
        <p:txBody>
          <a:bodyPr/>
          <a:lstStyle/>
          <a:p>
            <a:r>
              <a:rPr lang="de-DE" dirty="0"/>
              <a:t>Netzwerke</a:t>
            </a:r>
          </a:p>
        </p:txBody>
      </p:sp>
      <p:sp>
        <p:nvSpPr>
          <p:cNvPr id="3" name="Inhaltsplatzhalter 2">
            <a:extLst>
              <a:ext uri="{FF2B5EF4-FFF2-40B4-BE49-F238E27FC236}">
                <a16:creationId xmlns:a16="http://schemas.microsoft.com/office/drawing/2014/main" id="{90A5706A-9029-7358-0FA0-760AA36D707A}"/>
              </a:ext>
            </a:extLst>
          </p:cNvPr>
          <p:cNvSpPr>
            <a:spLocks noGrp="1"/>
          </p:cNvSpPr>
          <p:nvPr>
            <p:ph idx="1"/>
          </p:nvPr>
        </p:nvSpPr>
        <p:spPr/>
        <p:txBody>
          <a:bodyPr/>
          <a:lstStyle/>
          <a:p>
            <a:pPr marL="0" indent="0">
              <a:buNone/>
            </a:pPr>
            <a:r>
              <a:rPr lang="de-DE" dirty="0"/>
              <a:t>Der Begriff Netzwerk beschreibt ganz allgemein eine </a:t>
            </a:r>
            <a:r>
              <a:rPr lang="de-DE" b="1" dirty="0"/>
              <a:t>Verbindung </a:t>
            </a:r>
            <a:r>
              <a:rPr lang="de-DE" b="1"/>
              <a:t>mehrerer Systeme </a:t>
            </a:r>
            <a:r>
              <a:rPr lang="de-DE" b="1" dirty="0"/>
              <a:t>miteinander</a:t>
            </a:r>
            <a:r>
              <a:rPr lang="de-DE" dirty="0"/>
              <a:t>!</a:t>
            </a:r>
          </a:p>
          <a:p>
            <a:pPr marL="0" indent="0">
              <a:buNone/>
            </a:pPr>
            <a:endParaRPr lang="de-DE" dirty="0"/>
          </a:p>
          <a:p>
            <a:pPr marL="0" indent="0">
              <a:buNone/>
            </a:pPr>
            <a:r>
              <a:rPr lang="de-DE" dirty="0"/>
              <a:t>Ein Netzwerk besteht aus </a:t>
            </a:r>
            <a:r>
              <a:rPr lang="de-DE" b="1" dirty="0"/>
              <a:t>Knoten</a:t>
            </a:r>
            <a:r>
              <a:rPr lang="de-DE" dirty="0"/>
              <a:t> und </a:t>
            </a:r>
            <a:r>
              <a:rPr lang="de-DE" b="1" dirty="0"/>
              <a:t>Kanten</a:t>
            </a:r>
            <a:r>
              <a:rPr lang="de-DE" dirty="0"/>
              <a:t>, wobei jeder Knoten ein beliebiges </a:t>
            </a:r>
            <a:r>
              <a:rPr lang="de-DE" b="1" dirty="0"/>
              <a:t>System</a:t>
            </a:r>
            <a:r>
              <a:rPr lang="de-DE" dirty="0"/>
              <a:t> sein kann!</a:t>
            </a:r>
          </a:p>
          <a:p>
            <a:pPr marL="0" indent="0">
              <a:buNone/>
            </a:pPr>
            <a:endParaRPr lang="de-DE" dirty="0"/>
          </a:p>
          <a:p>
            <a:pPr marL="0" indent="0">
              <a:buNone/>
            </a:pPr>
            <a:r>
              <a:rPr lang="de-DE" dirty="0"/>
              <a:t>Systeme können wiederum alles mögliche sein, z.B. </a:t>
            </a:r>
            <a:r>
              <a:rPr lang="de-DE" b="1" dirty="0"/>
              <a:t>Computer</a:t>
            </a:r>
            <a:r>
              <a:rPr lang="de-DE" dirty="0"/>
              <a:t>, </a:t>
            </a:r>
            <a:r>
              <a:rPr lang="de-DE" b="1" dirty="0"/>
              <a:t>Telefone</a:t>
            </a:r>
            <a:r>
              <a:rPr lang="de-DE" dirty="0"/>
              <a:t>, </a:t>
            </a:r>
            <a:r>
              <a:rPr lang="de-DE" b="1" dirty="0"/>
              <a:t>Haushalte</a:t>
            </a:r>
            <a:r>
              <a:rPr lang="de-DE" dirty="0"/>
              <a:t>, </a:t>
            </a:r>
            <a:r>
              <a:rPr lang="de-DE" b="1" dirty="0"/>
              <a:t>Paketlager</a:t>
            </a:r>
            <a:r>
              <a:rPr lang="de-DE" dirty="0"/>
              <a:t>, </a:t>
            </a:r>
            <a:r>
              <a:rPr lang="de-DE" b="1" dirty="0"/>
              <a:t>Straßenbahn-</a:t>
            </a:r>
            <a:r>
              <a:rPr lang="de-DE" dirty="0"/>
              <a:t>, </a:t>
            </a:r>
            <a:r>
              <a:rPr lang="de-DE" b="1" dirty="0"/>
              <a:t>U-Bahn-</a:t>
            </a:r>
            <a:r>
              <a:rPr lang="de-DE" dirty="0"/>
              <a:t> oder </a:t>
            </a:r>
            <a:r>
              <a:rPr lang="de-DE" b="1" dirty="0"/>
              <a:t>Bushaltestellen</a:t>
            </a:r>
            <a:r>
              <a:rPr lang="de-DE" dirty="0"/>
              <a:t> usw.</a:t>
            </a:r>
          </a:p>
        </p:txBody>
      </p:sp>
    </p:spTree>
    <p:extLst>
      <p:ext uri="{BB962C8B-B14F-4D97-AF65-F5344CB8AC3E}">
        <p14:creationId xmlns:p14="http://schemas.microsoft.com/office/powerpoint/2010/main" val="21798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BCB3-CAD6-78C3-B678-7ADE3C82CCAE}"/>
              </a:ext>
            </a:extLst>
          </p:cNvPr>
          <p:cNvSpPr>
            <a:spLocks noGrp="1"/>
          </p:cNvSpPr>
          <p:nvPr>
            <p:ph type="title"/>
          </p:nvPr>
        </p:nvSpPr>
        <p:spPr/>
        <p:txBody>
          <a:bodyPr/>
          <a:lstStyle/>
          <a:p>
            <a:r>
              <a:rPr lang="de-DE" dirty="0"/>
              <a:t>Netzwerke</a:t>
            </a:r>
          </a:p>
        </p:txBody>
      </p:sp>
      <p:sp>
        <p:nvSpPr>
          <p:cNvPr id="3" name="Inhaltsplatzhalter 2">
            <a:extLst>
              <a:ext uri="{FF2B5EF4-FFF2-40B4-BE49-F238E27FC236}">
                <a16:creationId xmlns:a16="http://schemas.microsoft.com/office/drawing/2014/main" id="{FE96C11B-7F2A-9826-E38C-3D44D6225FEC}"/>
              </a:ext>
            </a:extLst>
          </p:cNvPr>
          <p:cNvSpPr>
            <a:spLocks noGrp="1"/>
          </p:cNvSpPr>
          <p:nvPr>
            <p:ph idx="1"/>
          </p:nvPr>
        </p:nvSpPr>
        <p:spPr>
          <a:xfrm>
            <a:off x="838200" y="1825625"/>
            <a:ext cx="10515600" cy="946150"/>
          </a:xfrm>
        </p:spPr>
        <p:txBody>
          <a:bodyPr/>
          <a:lstStyle/>
          <a:p>
            <a:pPr marL="0" indent="0">
              <a:buNone/>
            </a:pPr>
            <a:r>
              <a:rPr lang="de-DE" dirty="0"/>
              <a:t>Man kann ein Netzwerk vereinfacht darstellen, indem man die Knoten als Punkte und die Kanten als Striche zeichnet:</a:t>
            </a:r>
          </a:p>
        </p:txBody>
      </p:sp>
      <p:sp>
        <p:nvSpPr>
          <p:cNvPr id="4" name="Ellipse 3">
            <a:extLst>
              <a:ext uri="{FF2B5EF4-FFF2-40B4-BE49-F238E27FC236}">
                <a16:creationId xmlns:a16="http://schemas.microsoft.com/office/drawing/2014/main" id="{30E1FFC3-448A-6FF7-27C2-CF4CE0D88EF1}"/>
              </a:ext>
            </a:extLst>
          </p:cNvPr>
          <p:cNvSpPr/>
          <p:nvPr/>
        </p:nvSpPr>
        <p:spPr>
          <a:xfrm>
            <a:off x="3871912" y="3114675"/>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4FDD7565-F6E5-3EA6-91F5-BCA6462ECF71}"/>
              </a:ext>
            </a:extLst>
          </p:cNvPr>
          <p:cNvSpPr/>
          <p:nvPr/>
        </p:nvSpPr>
        <p:spPr>
          <a:xfrm>
            <a:off x="5186362" y="3114675"/>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7C45E3A5-1B9C-D973-A94D-0A78E35EE722}"/>
              </a:ext>
            </a:extLst>
          </p:cNvPr>
          <p:cNvSpPr/>
          <p:nvPr/>
        </p:nvSpPr>
        <p:spPr>
          <a:xfrm>
            <a:off x="6500812" y="3114674"/>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71D792A8-98C0-EA87-77CF-27BB512DA0FE}"/>
              </a:ext>
            </a:extLst>
          </p:cNvPr>
          <p:cNvSpPr/>
          <p:nvPr/>
        </p:nvSpPr>
        <p:spPr>
          <a:xfrm>
            <a:off x="7815262" y="3114673"/>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9A00B65F-518B-7F84-2710-C1A1811585BC}"/>
              </a:ext>
            </a:extLst>
          </p:cNvPr>
          <p:cNvSpPr/>
          <p:nvPr/>
        </p:nvSpPr>
        <p:spPr>
          <a:xfrm>
            <a:off x="3871912" y="4095747"/>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EB3647EF-A375-203E-3692-1852BE79F689}"/>
              </a:ext>
            </a:extLst>
          </p:cNvPr>
          <p:cNvSpPr/>
          <p:nvPr/>
        </p:nvSpPr>
        <p:spPr>
          <a:xfrm>
            <a:off x="5186362" y="4095747"/>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7C83EDF0-3DE0-8C0C-4D7C-B9F669EE9B1E}"/>
              </a:ext>
            </a:extLst>
          </p:cNvPr>
          <p:cNvSpPr/>
          <p:nvPr/>
        </p:nvSpPr>
        <p:spPr>
          <a:xfrm>
            <a:off x="6500812" y="4095746"/>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BB02C5BB-5B86-C49C-93FE-B6C15B642180}"/>
              </a:ext>
            </a:extLst>
          </p:cNvPr>
          <p:cNvSpPr/>
          <p:nvPr/>
        </p:nvSpPr>
        <p:spPr>
          <a:xfrm>
            <a:off x="7815262" y="4095745"/>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86D89CB8-AC05-6C71-0871-8DEAF1CA8645}"/>
              </a:ext>
            </a:extLst>
          </p:cNvPr>
          <p:cNvSpPr/>
          <p:nvPr/>
        </p:nvSpPr>
        <p:spPr>
          <a:xfrm>
            <a:off x="3871912" y="5076818"/>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811F67AF-D6C6-3F49-B5E6-55DAF54A684A}"/>
              </a:ext>
            </a:extLst>
          </p:cNvPr>
          <p:cNvSpPr/>
          <p:nvPr/>
        </p:nvSpPr>
        <p:spPr>
          <a:xfrm>
            <a:off x="5186362" y="5076818"/>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125CF29D-AFB6-AD27-A7B2-759B01C2AB8B}"/>
              </a:ext>
            </a:extLst>
          </p:cNvPr>
          <p:cNvSpPr/>
          <p:nvPr/>
        </p:nvSpPr>
        <p:spPr>
          <a:xfrm>
            <a:off x="6500812" y="5076817"/>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232D45CD-5B4F-D8E2-0506-E4EB98BC4843}"/>
              </a:ext>
            </a:extLst>
          </p:cNvPr>
          <p:cNvSpPr/>
          <p:nvPr/>
        </p:nvSpPr>
        <p:spPr>
          <a:xfrm>
            <a:off x="7815262" y="5076816"/>
            <a:ext cx="504825" cy="504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cxnSp>
        <p:nvCxnSpPr>
          <p:cNvPr id="18" name="Gerader Verbinder 17">
            <a:extLst>
              <a:ext uri="{FF2B5EF4-FFF2-40B4-BE49-F238E27FC236}">
                <a16:creationId xmlns:a16="http://schemas.microsoft.com/office/drawing/2014/main" id="{B85619FA-15BC-AE15-723D-CE440FAED2AC}"/>
              </a:ext>
            </a:extLst>
          </p:cNvPr>
          <p:cNvCxnSpPr>
            <a:stCxn id="4" idx="6"/>
            <a:endCxn id="6" idx="2"/>
          </p:cNvCxnSpPr>
          <p:nvPr/>
        </p:nvCxnSpPr>
        <p:spPr>
          <a:xfrm>
            <a:off x="4376737" y="3367088"/>
            <a:ext cx="80962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259E7853-9B93-F0D8-C5A3-1A329C0F7A1D}"/>
              </a:ext>
            </a:extLst>
          </p:cNvPr>
          <p:cNvCxnSpPr/>
          <p:nvPr/>
        </p:nvCxnSpPr>
        <p:spPr>
          <a:xfrm>
            <a:off x="5691187" y="3367088"/>
            <a:ext cx="80962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9DDF92DA-4BC2-E7ED-520D-7C68A2651D77}"/>
              </a:ext>
            </a:extLst>
          </p:cNvPr>
          <p:cNvCxnSpPr/>
          <p:nvPr/>
        </p:nvCxnSpPr>
        <p:spPr>
          <a:xfrm>
            <a:off x="7005637" y="3367088"/>
            <a:ext cx="80962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Gerader Verbinder 20">
            <a:extLst>
              <a:ext uri="{FF2B5EF4-FFF2-40B4-BE49-F238E27FC236}">
                <a16:creationId xmlns:a16="http://schemas.microsoft.com/office/drawing/2014/main" id="{0F5E7381-AE13-85AA-0CEA-FF8C6BFF0518}"/>
              </a:ext>
            </a:extLst>
          </p:cNvPr>
          <p:cNvCxnSpPr/>
          <p:nvPr/>
        </p:nvCxnSpPr>
        <p:spPr>
          <a:xfrm>
            <a:off x="4376737" y="4338638"/>
            <a:ext cx="80962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3390032C-AD75-2938-A7E4-55245AA7526B}"/>
              </a:ext>
            </a:extLst>
          </p:cNvPr>
          <p:cNvCxnSpPr/>
          <p:nvPr/>
        </p:nvCxnSpPr>
        <p:spPr>
          <a:xfrm>
            <a:off x="5691187" y="4338638"/>
            <a:ext cx="80962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C94FEB9D-2035-1F56-CF73-E3F875524637}"/>
              </a:ext>
            </a:extLst>
          </p:cNvPr>
          <p:cNvCxnSpPr/>
          <p:nvPr/>
        </p:nvCxnSpPr>
        <p:spPr>
          <a:xfrm>
            <a:off x="7005637" y="4338638"/>
            <a:ext cx="80962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5CF13A0D-1DB3-1B21-3B27-C516CC389F5B}"/>
              </a:ext>
            </a:extLst>
          </p:cNvPr>
          <p:cNvCxnSpPr/>
          <p:nvPr/>
        </p:nvCxnSpPr>
        <p:spPr>
          <a:xfrm>
            <a:off x="4376737" y="5329238"/>
            <a:ext cx="80962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CD8742AA-3B79-539B-FA0E-D7414D2A2442}"/>
              </a:ext>
            </a:extLst>
          </p:cNvPr>
          <p:cNvCxnSpPr/>
          <p:nvPr/>
        </p:nvCxnSpPr>
        <p:spPr>
          <a:xfrm>
            <a:off x="5691187" y="5329238"/>
            <a:ext cx="80962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Gerader Verbinder 25">
            <a:extLst>
              <a:ext uri="{FF2B5EF4-FFF2-40B4-BE49-F238E27FC236}">
                <a16:creationId xmlns:a16="http://schemas.microsoft.com/office/drawing/2014/main" id="{DBDBB24B-4F03-B8A5-BC56-5E3C028D6886}"/>
              </a:ext>
            </a:extLst>
          </p:cNvPr>
          <p:cNvCxnSpPr/>
          <p:nvPr/>
        </p:nvCxnSpPr>
        <p:spPr>
          <a:xfrm>
            <a:off x="7005637" y="5329238"/>
            <a:ext cx="80962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EA1AC773-D7C6-96CF-2043-DCA6F472CCFE}"/>
              </a:ext>
            </a:extLst>
          </p:cNvPr>
          <p:cNvCxnSpPr>
            <a:cxnSpLocks/>
            <a:stCxn id="4" idx="4"/>
            <a:endCxn id="9" idx="0"/>
          </p:cNvCxnSpPr>
          <p:nvPr/>
        </p:nvCxnSpPr>
        <p:spPr>
          <a:xfrm>
            <a:off x="4124325" y="3619500"/>
            <a:ext cx="0" cy="476247"/>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Gerader Verbinder 30">
            <a:extLst>
              <a:ext uri="{FF2B5EF4-FFF2-40B4-BE49-F238E27FC236}">
                <a16:creationId xmlns:a16="http://schemas.microsoft.com/office/drawing/2014/main" id="{B34A716B-6AE2-4525-0501-3C921C74FFE9}"/>
              </a:ext>
            </a:extLst>
          </p:cNvPr>
          <p:cNvCxnSpPr>
            <a:cxnSpLocks/>
          </p:cNvCxnSpPr>
          <p:nvPr/>
        </p:nvCxnSpPr>
        <p:spPr>
          <a:xfrm>
            <a:off x="4124325" y="4600570"/>
            <a:ext cx="0" cy="476247"/>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Gerader Verbinder 31">
            <a:extLst>
              <a:ext uri="{FF2B5EF4-FFF2-40B4-BE49-F238E27FC236}">
                <a16:creationId xmlns:a16="http://schemas.microsoft.com/office/drawing/2014/main" id="{23E00635-15D9-1881-EBFE-A9E0C6E74E42}"/>
              </a:ext>
            </a:extLst>
          </p:cNvPr>
          <p:cNvCxnSpPr>
            <a:cxnSpLocks/>
          </p:cNvCxnSpPr>
          <p:nvPr/>
        </p:nvCxnSpPr>
        <p:spPr>
          <a:xfrm>
            <a:off x="5448300" y="3619498"/>
            <a:ext cx="0" cy="476247"/>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Gerader Verbinder 32">
            <a:extLst>
              <a:ext uri="{FF2B5EF4-FFF2-40B4-BE49-F238E27FC236}">
                <a16:creationId xmlns:a16="http://schemas.microsoft.com/office/drawing/2014/main" id="{5130BCF8-0C1C-770B-8FC4-60F0BE7F02DD}"/>
              </a:ext>
            </a:extLst>
          </p:cNvPr>
          <p:cNvCxnSpPr>
            <a:cxnSpLocks/>
          </p:cNvCxnSpPr>
          <p:nvPr/>
        </p:nvCxnSpPr>
        <p:spPr>
          <a:xfrm>
            <a:off x="5448300" y="4600568"/>
            <a:ext cx="0" cy="476247"/>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Gerader Verbinder 33">
            <a:extLst>
              <a:ext uri="{FF2B5EF4-FFF2-40B4-BE49-F238E27FC236}">
                <a16:creationId xmlns:a16="http://schemas.microsoft.com/office/drawing/2014/main" id="{EAF840B1-CCA6-F752-FD59-4084A0CA0A2F}"/>
              </a:ext>
            </a:extLst>
          </p:cNvPr>
          <p:cNvCxnSpPr>
            <a:cxnSpLocks/>
          </p:cNvCxnSpPr>
          <p:nvPr/>
        </p:nvCxnSpPr>
        <p:spPr>
          <a:xfrm>
            <a:off x="6753225" y="3619498"/>
            <a:ext cx="0" cy="476247"/>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Gerader Verbinder 34">
            <a:extLst>
              <a:ext uri="{FF2B5EF4-FFF2-40B4-BE49-F238E27FC236}">
                <a16:creationId xmlns:a16="http://schemas.microsoft.com/office/drawing/2014/main" id="{0BDDEE54-FD55-866B-EB58-D6377E6C4123}"/>
              </a:ext>
            </a:extLst>
          </p:cNvPr>
          <p:cNvCxnSpPr>
            <a:cxnSpLocks/>
          </p:cNvCxnSpPr>
          <p:nvPr/>
        </p:nvCxnSpPr>
        <p:spPr>
          <a:xfrm>
            <a:off x="6753225" y="4600568"/>
            <a:ext cx="0" cy="476247"/>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Gerader Verbinder 35">
            <a:extLst>
              <a:ext uri="{FF2B5EF4-FFF2-40B4-BE49-F238E27FC236}">
                <a16:creationId xmlns:a16="http://schemas.microsoft.com/office/drawing/2014/main" id="{72D3ECEB-C5B9-0313-8B0E-DB0070683EE7}"/>
              </a:ext>
            </a:extLst>
          </p:cNvPr>
          <p:cNvCxnSpPr>
            <a:cxnSpLocks/>
          </p:cNvCxnSpPr>
          <p:nvPr/>
        </p:nvCxnSpPr>
        <p:spPr>
          <a:xfrm>
            <a:off x="8067675" y="3619498"/>
            <a:ext cx="0" cy="476247"/>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Gerader Verbinder 36">
            <a:extLst>
              <a:ext uri="{FF2B5EF4-FFF2-40B4-BE49-F238E27FC236}">
                <a16:creationId xmlns:a16="http://schemas.microsoft.com/office/drawing/2014/main" id="{5E2FDBF6-DF03-109A-F915-C8E8F0A1891B}"/>
              </a:ext>
            </a:extLst>
          </p:cNvPr>
          <p:cNvCxnSpPr>
            <a:cxnSpLocks/>
          </p:cNvCxnSpPr>
          <p:nvPr/>
        </p:nvCxnSpPr>
        <p:spPr>
          <a:xfrm>
            <a:off x="8067675" y="4600568"/>
            <a:ext cx="0" cy="476247"/>
          </a:xfrm>
          <a:prstGeom prst="line">
            <a:avLst/>
          </a:prstGeom>
          <a:ln w="38100"/>
        </p:spPr>
        <p:style>
          <a:lnRef idx="1">
            <a:schemeClr val="dk1"/>
          </a:lnRef>
          <a:fillRef idx="0">
            <a:schemeClr val="dk1"/>
          </a:fillRef>
          <a:effectRef idx="0">
            <a:schemeClr val="dk1"/>
          </a:effectRef>
          <a:fontRef idx="minor">
            <a:schemeClr val="tx1"/>
          </a:fontRef>
        </p:style>
      </p:cxnSp>
      <p:cxnSp>
        <p:nvCxnSpPr>
          <p:cNvPr id="41" name="Gerader Verbinder 40">
            <a:extLst>
              <a:ext uri="{FF2B5EF4-FFF2-40B4-BE49-F238E27FC236}">
                <a16:creationId xmlns:a16="http://schemas.microsoft.com/office/drawing/2014/main" id="{621C8F50-B3FC-D99B-F7A5-D207BF3D0175}"/>
              </a:ext>
            </a:extLst>
          </p:cNvPr>
          <p:cNvCxnSpPr/>
          <p:nvPr/>
        </p:nvCxnSpPr>
        <p:spPr>
          <a:xfrm>
            <a:off x="3062287" y="3367085"/>
            <a:ext cx="809625" cy="0"/>
          </a:xfrm>
          <a:prstGeom prst="line">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2" name="Gerader Verbinder 41">
            <a:extLst>
              <a:ext uri="{FF2B5EF4-FFF2-40B4-BE49-F238E27FC236}">
                <a16:creationId xmlns:a16="http://schemas.microsoft.com/office/drawing/2014/main" id="{4B9B499C-576F-70BA-C175-ACFEF8FB3AA5}"/>
              </a:ext>
            </a:extLst>
          </p:cNvPr>
          <p:cNvCxnSpPr/>
          <p:nvPr/>
        </p:nvCxnSpPr>
        <p:spPr>
          <a:xfrm>
            <a:off x="8086724" y="3857621"/>
            <a:ext cx="809625" cy="0"/>
          </a:xfrm>
          <a:prstGeom prst="line">
            <a:avLst/>
          </a:prstGeom>
          <a:ln w="3810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43" name="Textfeld 42">
            <a:extLst>
              <a:ext uri="{FF2B5EF4-FFF2-40B4-BE49-F238E27FC236}">
                <a16:creationId xmlns:a16="http://schemas.microsoft.com/office/drawing/2014/main" id="{73B7AAFA-D6D9-1B57-539A-792D517B0A8D}"/>
              </a:ext>
            </a:extLst>
          </p:cNvPr>
          <p:cNvSpPr txBox="1"/>
          <p:nvPr/>
        </p:nvSpPr>
        <p:spPr>
          <a:xfrm>
            <a:off x="2229152" y="3182419"/>
            <a:ext cx="856645" cy="369332"/>
          </a:xfrm>
          <a:prstGeom prst="rect">
            <a:avLst/>
          </a:prstGeom>
          <a:noFill/>
        </p:spPr>
        <p:txBody>
          <a:bodyPr wrap="none" rtlCol="0">
            <a:spAutoFit/>
          </a:bodyPr>
          <a:lstStyle/>
          <a:p>
            <a:r>
              <a:rPr lang="de-DE" dirty="0"/>
              <a:t>Knoten</a:t>
            </a:r>
          </a:p>
        </p:txBody>
      </p:sp>
      <p:sp>
        <p:nvSpPr>
          <p:cNvPr id="44" name="Textfeld 43">
            <a:extLst>
              <a:ext uri="{FF2B5EF4-FFF2-40B4-BE49-F238E27FC236}">
                <a16:creationId xmlns:a16="http://schemas.microsoft.com/office/drawing/2014/main" id="{A4D827D7-130D-D9E8-B9B1-D07FB1D6316C}"/>
              </a:ext>
            </a:extLst>
          </p:cNvPr>
          <p:cNvSpPr txBox="1"/>
          <p:nvPr/>
        </p:nvSpPr>
        <p:spPr>
          <a:xfrm>
            <a:off x="8951074" y="3672955"/>
            <a:ext cx="843051" cy="369332"/>
          </a:xfrm>
          <a:prstGeom prst="rect">
            <a:avLst/>
          </a:prstGeom>
          <a:noFill/>
        </p:spPr>
        <p:txBody>
          <a:bodyPr wrap="none" rtlCol="0">
            <a:spAutoFit/>
          </a:bodyPr>
          <a:lstStyle/>
          <a:p>
            <a:r>
              <a:rPr lang="de-DE" dirty="0"/>
              <a:t>Kanten</a:t>
            </a:r>
          </a:p>
        </p:txBody>
      </p:sp>
    </p:spTree>
    <p:extLst>
      <p:ext uri="{BB962C8B-B14F-4D97-AF65-F5344CB8AC3E}">
        <p14:creationId xmlns:p14="http://schemas.microsoft.com/office/powerpoint/2010/main" val="180521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5643E-38B2-DE00-313C-05F0B5F9F651}"/>
              </a:ext>
            </a:extLst>
          </p:cNvPr>
          <p:cNvSpPr>
            <a:spLocks noGrp="1"/>
          </p:cNvSpPr>
          <p:nvPr>
            <p:ph type="title"/>
          </p:nvPr>
        </p:nvSpPr>
        <p:spPr/>
        <p:txBody>
          <a:bodyPr/>
          <a:lstStyle/>
          <a:p>
            <a:r>
              <a:rPr lang="de-DE" dirty="0"/>
              <a:t>Computernetzwerke</a:t>
            </a:r>
          </a:p>
        </p:txBody>
      </p:sp>
      <p:pic>
        <p:nvPicPr>
          <p:cNvPr id="10" name="Grafik 9">
            <a:extLst>
              <a:ext uri="{FF2B5EF4-FFF2-40B4-BE49-F238E27FC236}">
                <a16:creationId xmlns:a16="http://schemas.microsoft.com/office/drawing/2014/main" id="{0EBB7DA8-6A24-952F-8CAD-E053596CBEE0}"/>
              </a:ext>
            </a:extLst>
          </p:cNvPr>
          <p:cNvPicPr>
            <a:picLocks noChangeAspect="1"/>
          </p:cNvPicPr>
          <p:nvPr/>
        </p:nvPicPr>
        <p:blipFill>
          <a:blip r:embed="rId2">
            <a:extLst>
              <a:ext uri="{28A0092B-C50C-407E-A947-70E740481C1C}">
                <a14:useLocalDpi xmlns:a14="http://schemas.microsoft.com/office/drawing/2010/main" val="0"/>
              </a:ext>
            </a:extLst>
          </a:blip>
          <a:srcRect t="25127" b="12230"/>
          <a:stretch/>
        </p:blipFill>
        <p:spPr>
          <a:xfrm>
            <a:off x="2820844" y="2852184"/>
            <a:ext cx="6215062" cy="2590800"/>
          </a:xfrm>
          <a:prstGeom prst="rect">
            <a:avLst/>
          </a:prstGeom>
        </p:spPr>
      </p:pic>
    </p:spTree>
    <p:extLst>
      <p:ext uri="{BB962C8B-B14F-4D97-AF65-F5344CB8AC3E}">
        <p14:creationId xmlns:p14="http://schemas.microsoft.com/office/powerpoint/2010/main" val="370541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C872A-28C5-2B96-0DFA-CC6A3C601245}"/>
              </a:ext>
            </a:extLst>
          </p:cNvPr>
          <p:cNvSpPr>
            <a:spLocks noGrp="1"/>
          </p:cNvSpPr>
          <p:nvPr>
            <p:ph type="title"/>
          </p:nvPr>
        </p:nvSpPr>
        <p:spPr/>
        <p:txBody>
          <a:bodyPr/>
          <a:lstStyle/>
          <a:p>
            <a:r>
              <a:rPr lang="de-DE" dirty="0"/>
              <a:t>Computernetzwerke</a:t>
            </a:r>
          </a:p>
        </p:txBody>
      </p:sp>
      <p:sp>
        <p:nvSpPr>
          <p:cNvPr id="3" name="Inhaltsplatzhalter 2">
            <a:extLst>
              <a:ext uri="{FF2B5EF4-FFF2-40B4-BE49-F238E27FC236}">
                <a16:creationId xmlns:a16="http://schemas.microsoft.com/office/drawing/2014/main" id="{CC2F03BE-BBFA-2FBE-B5B7-A83F61153F12}"/>
              </a:ext>
            </a:extLst>
          </p:cNvPr>
          <p:cNvSpPr>
            <a:spLocks noGrp="1"/>
          </p:cNvSpPr>
          <p:nvPr>
            <p:ph idx="1"/>
          </p:nvPr>
        </p:nvSpPr>
        <p:spPr>
          <a:xfrm>
            <a:off x="838200" y="1825625"/>
            <a:ext cx="10515600" cy="1031078"/>
          </a:xfrm>
        </p:spPr>
        <p:txBody>
          <a:bodyPr/>
          <a:lstStyle/>
          <a:p>
            <a:pPr marL="0" indent="0">
              <a:buNone/>
            </a:pPr>
            <a:r>
              <a:rPr lang="de-DE" dirty="0"/>
              <a:t>Man spricht von einem </a:t>
            </a:r>
            <a:r>
              <a:rPr lang="de-DE" b="1" dirty="0"/>
              <a:t>Computernetzwerk</a:t>
            </a:r>
            <a:r>
              <a:rPr lang="de-DE" dirty="0"/>
              <a:t>, wenn </a:t>
            </a:r>
            <a:r>
              <a:rPr lang="de-DE" b="1" dirty="0"/>
              <a:t>mindestens 2 Computer </a:t>
            </a:r>
            <a:r>
              <a:rPr lang="de-DE" dirty="0"/>
              <a:t>über ein </a:t>
            </a:r>
            <a:r>
              <a:rPr lang="de-DE" b="1" dirty="0"/>
              <a:t>Kabel</a:t>
            </a:r>
            <a:r>
              <a:rPr lang="de-DE" dirty="0"/>
              <a:t> oder </a:t>
            </a:r>
            <a:r>
              <a:rPr lang="de-DE" b="1" dirty="0"/>
              <a:t>Kabellos</a:t>
            </a:r>
            <a:r>
              <a:rPr lang="de-DE" dirty="0"/>
              <a:t> verbunden sind.</a:t>
            </a:r>
          </a:p>
          <a:p>
            <a:pPr marL="0" indent="0">
              <a:buNone/>
            </a:pPr>
            <a:endParaRPr lang="de-DE" dirty="0"/>
          </a:p>
        </p:txBody>
      </p:sp>
      <p:pic>
        <p:nvPicPr>
          <p:cNvPr id="7" name="Grafik 6" descr="Computer mit einfarbiger Füllung">
            <a:extLst>
              <a:ext uri="{FF2B5EF4-FFF2-40B4-BE49-F238E27FC236}">
                <a16:creationId xmlns:a16="http://schemas.microsoft.com/office/drawing/2014/main" id="{5031CCD8-E187-4D97-F561-A15AA91E4A0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576637" y="5496715"/>
            <a:ext cx="914400" cy="914400"/>
          </a:xfrm>
          <a:prstGeom prst="rect">
            <a:avLst/>
          </a:prstGeom>
        </p:spPr>
      </p:pic>
      <p:pic>
        <p:nvPicPr>
          <p:cNvPr id="8" name="Grafik 7" descr="Computer mit einfarbiger Füllung">
            <a:extLst>
              <a:ext uri="{FF2B5EF4-FFF2-40B4-BE49-F238E27FC236}">
                <a16:creationId xmlns:a16="http://schemas.microsoft.com/office/drawing/2014/main" id="{22427B51-42F0-E26E-6F3F-96F71D0B0B8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15262" y="5496715"/>
            <a:ext cx="914400" cy="914400"/>
          </a:xfrm>
          <a:prstGeom prst="rect">
            <a:avLst/>
          </a:prstGeom>
        </p:spPr>
      </p:pic>
      <p:cxnSp>
        <p:nvCxnSpPr>
          <p:cNvPr id="11" name="Gerader Verbinder 10">
            <a:extLst>
              <a:ext uri="{FF2B5EF4-FFF2-40B4-BE49-F238E27FC236}">
                <a16:creationId xmlns:a16="http://schemas.microsoft.com/office/drawing/2014/main" id="{A2F26EB2-249C-7A8B-5DC5-F2521DF4D8A1}"/>
              </a:ext>
            </a:extLst>
          </p:cNvPr>
          <p:cNvCxnSpPr>
            <a:cxnSpLocks/>
            <a:stCxn id="7" idx="3"/>
            <a:endCxn id="8" idx="1"/>
          </p:cNvCxnSpPr>
          <p:nvPr/>
        </p:nvCxnSpPr>
        <p:spPr>
          <a:xfrm>
            <a:off x="4491037" y="5953915"/>
            <a:ext cx="3324225"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756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C872A-28C5-2B96-0DFA-CC6A3C601245}"/>
              </a:ext>
            </a:extLst>
          </p:cNvPr>
          <p:cNvSpPr>
            <a:spLocks noGrp="1"/>
          </p:cNvSpPr>
          <p:nvPr>
            <p:ph type="title"/>
          </p:nvPr>
        </p:nvSpPr>
        <p:spPr/>
        <p:txBody>
          <a:bodyPr/>
          <a:lstStyle/>
          <a:p>
            <a:r>
              <a:rPr lang="de-DE" dirty="0"/>
              <a:t>Computernetzwerke</a:t>
            </a:r>
          </a:p>
        </p:txBody>
      </p:sp>
      <p:sp>
        <p:nvSpPr>
          <p:cNvPr id="3" name="Inhaltsplatzhalter 2">
            <a:extLst>
              <a:ext uri="{FF2B5EF4-FFF2-40B4-BE49-F238E27FC236}">
                <a16:creationId xmlns:a16="http://schemas.microsoft.com/office/drawing/2014/main" id="{CC2F03BE-BBFA-2FBE-B5B7-A83F61153F12}"/>
              </a:ext>
            </a:extLst>
          </p:cNvPr>
          <p:cNvSpPr>
            <a:spLocks noGrp="1"/>
          </p:cNvSpPr>
          <p:nvPr>
            <p:ph idx="1"/>
          </p:nvPr>
        </p:nvSpPr>
        <p:spPr>
          <a:xfrm>
            <a:off x="838200" y="1825625"/>
            <a:ext cx="10515600" cy="1031078"/>
          </a:xfrm>
        </p:spPr>
        <p:txBody>
          <a:bodyPr/>
          <a:lstStyle/>
          <a:p>
            <a:pPr marL="0" indent="0">
              <a:buNone/>
            </a:pPr>
            <a:r>
              <a:rPr lang="de-DE" dirty="0"/>
              <a:t>Es können beliebig viele Computer direkt miteinander Verbunden werden. </a:t>
            </a:r>
            <a:r>
              <a:rPr lang="de-DE" b="1" dirty="0"/>
              <a:t>Das führt aber irgendwann zu Problemen.</a:t>
            </a:r>
          </a:p>
          <a:p>
            <a:pPr marL="0" indent="0">
              <a:buNone/>
            </a:pPr>
            <a:endParaRPr lang="de-DE" dirty="0"/>
          </a:p>
        </p:txBody>
      </p:sp>
      <p:pic>
        <p:nvPicPr>
          <p:cNvPr id="7" name="Grafik 6" descr="Computer mit einfarbiger Füllung">
            <a:extLst>
              <a:ext uri="{FF2B5EF4-FFF2-40B4-BE49-F238E27FC236}">
                <a16:creationId xmlns:a16="http://schemas.microsoft.com/office/drawing/2014/main" id="{5031CCD8-E187-4D97-F561-A15AA91E4A0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576637" y="5496715"/>
            <a:ext cx="914400" cy="914400"/>
          </a:xfrm>
          <a:prstGeom prst="rect">
            <a:avLst/>
          </a:prstGeom>
        </p:spPr>
      </p:pic>
      <p:pic>
        <p:nvPicPr>
          <p:cNvPr id="8" name="Grafik 7" descr="Computer mit einfarbiger Füllung">
            <a:extLst>
              <a:ext uri="{FF2B5EF4-FFF2-40B4-BE49-F238E27FC236}">
                <a16:creationId xmlns:a16="http://schemas.microsoft.com/office/drawing/2014/main" id="{22427B51-42F0-E26E-6F3F-96F71D0B0B8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15262" y="5496715"/>
            <a:ext cx="914400" cy="914400"/>
          </a:xfrm>
          <a:prstGeom prst="rect">
            <a:avLst/>
          </a:prstGeom>
        </p:spPr>
      </p:pic>
      <p:cxnSp>
        <p:nvCxnSpPr>
          <p:cNvPr id="11" name="Gerader Verbinder 10">
            <a:extLst>
              <a:ext uri="{FF2B5EF4-FFF2-40B4-BE49-F238E27FC236}">
                <a16:creationId xmlns:a16="http://schemas.microsoft.com/office/drawing/2014/main" id="{A2F26EB2-249C-7A8B-5DC5-F2521DF4D8A1}"/>
              </a:ext>
            </a:extLst>
          </p:cNvPr>
          <p:cNvCxnSpPr>
            <a:cxnSpLocks/>
            <a:stCxn id="7" idx="3"/>
          </p:cNvCxnSpPr>
          <p:nvPr/>
        </p:nvCxnSpPr>
        <p:spPr>
          <a:xfrm>
            <a:off x="4491037" y="5953915"/>
            <a:ext cx="3324225" cy="0"/>
          </a:xfrm>
          <a:prstGeom prst="line">
            <a:avLst/>
          </a:prstGeom>
          <a:ln w="38100"/>
        </p:spPr>
        <p:style>
          <a:lnRef idx="1">
            <a:schemeClr val="dk1"/>
          </a:lnRef>
          <a:fillRef idx="0">
            <a:schemeClr val="dk1"/>
          </a:fillRef>
          <a:effectRef idx="0">
            <a:schemeClr val="dk1"/>
          </a:effectRef>
          <a:fontRef idx="minor">
            <a:schemeClr val="tx1"/>
          </a:fontRef>
        </p:style>
      </p:cxnSp>
      <p:pic>
        <p:nvPicPr>
          <p:cNvPr id="4" name="Grafik 3" descr="Computer mit einfarbiger Füllung">
            <a:extLst>
              <a:ext uri="{FF2B5EF4-FFF2-40B4-BE49-F238E27FC236}">
                <a16:creationId xmlns:a16="http://schemas.microsoft.com/office/drawing/2014/main" id="{682CDCB9-40BB-A935-7F9E-B1475A56CAC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71801" y="3771103"/>
            <a:ext cx="914400" cy="914400"/>
          </a:xfrm>
          <a:prstGeom prst="rect">
            <a:avLst/>
          </a:prstGeom>
        </p:spPr>
      </p:pic>
      <p:pic>
        <p:nvPicPr>
          <p:cNvPr id="9" name="Grafik 8" descr="Computer mit einfarbiger Füllung">
            <a:extLst>
              <a:ext uri="{FF2B5EF4-FFF2-40B4-BE49-F238E27FC236}">
                <a16:creationId xmlns:a16="http://schemas.microsoft.com/office/drawing/2014/main" id="{0D6492EA-DEF1-B1CD-7B87-78C636F3998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38800" y="2856703"/>
            <a:ext cx="914400" cy="914400"/>
          </a:xfrm>
          <a:prstGeom prst="rect">
            <a:avLst/>
          </a:prstGeom>
        </p:spPr>
      </p:pic>
      <p:pic>
        <p:nvPicPr>
          <p:cNvPr id="10" name="Grafik 9" descr="Computer mit einfarbiger Füllung">
            <a:extLst>
              <a:ext uri="{FF2B5EF4-FFF2-40B4-BE49-F238E27FC236}">
                <a16:creationId xmlns:a16="http://schemas.microsoft.com/office/drawing/2014/main" id="{DF0C528D-8BC1-100B-487C-FD291E71910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272462" y="3771103"/>
            <a:ext cx="914400" cy="914400"/>
          </a:xfrm>
          <a:prstGeom prst="rect">
            <a:avLst/>
          </a:prstGeom>
        </p:spPr>
      </p:pic>
      <p:cxnSp>
        <p:nvCxnSpPr>
          <p:cNvPr id="12" name="Gerader Verbinder 11">
            <a:extLst>
              <a:ext uri="{FF2B5EF4-FFF2-40B4-BE49-F238E27FC236}">
                <a16:creationId xmlns:a16="http://schemas.microsoft.com/office/drawing/2014/main" id="{CC143393-13F1-05AE-ECF2-5C5EAEBE90C4}"/>
              </a:ext>
            </a:extLst>
          </p:cNvPr>
          <p:cNvCxnSpPr>
            <a:cxnSpLocks/>
          </p:cNvCxnSpPr>
          <p:nvPr/>
        </p:nvCxnSpPr>
        <p:spPr>
          <a:xfrm>
            <a:off x="3429001" y="4685503"/>
            <a:ext cx="604836" cy="811212"/>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A9F85C88-6A00-FC98-660A-96CEA5B9F917}"/>
              </a:ext>
            </a:extLst>
          </p:cNvPr>
          <p:cNvCxnSpPr>
            <a:cxnSpLocks/>
            <a:endCxn id="9" idx="1"/>
          </p:cNvCxnSpPr>
          <p:nvPr/>
        </p:nvCxnSpPr>
        <p:spPr>
          <a:xfrm flipV="1">
            <a:off x="3429001" y="3313903"/>
            <a:ext cx="2209799"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349BC33A-B5CE-98CD-CFFB-8EEA87AEFBB4}"/>
              </a:ext>
            </a:extLst>
          </p:cNvPr>
          <p:cNvCxnSpPr>
            <a:cxnSpLocks/>
            <a:stCxn id="9" idx="3"/>
          </p:cNvCxnSpPr>
          <p:nvPr/>
        </p:nvCxnSpPr>
        <p:spPr>
          <a:xfrm>
            <a:off x="6553200" y="3313903"/>
            <a:ext cx="2176462"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4D509BE2-C169-04C3-10F5-FCFF31886948}"/>
              </a:ext>
            </a:extLst>
          </p:cNvPr>
          <p:cNvCxnSpPr>
            <a:cxnSpLocks/>
          </p:cNvCxnSpPr>
          <p:nvPr/>
        </p:nvCxnSpPr>
        <p:spPr>
          <a:xfrm flipV="1">
            <a:off x="8272462" y="4685503"/>
            <a:ext cx="457200" cy="811212"/>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Gerader Verbinder 26">
            <a:extLst>
              <a:ext uri="{FF2B5EF4-FFF2-40B4-BE49-F238E27FC236}">
                <a16:creationId xmlns:a16="http://schemas.microsoft.com/office/drawing/2014/main" id="{67C4505E-CAB0-F177-1933-AA7E71450EF0}"/>
              </a:ext>
            </a:extLst>
          </p:cNvPr>
          <p:cNvCxnSpPr>
            <a:cxnSpLocks/>
            <a:stCxn id="4" idx="3"/>
            <a:endCxn id="10" idx="1"/>
          </p:cNvCxnSpPr>
          <p:nvPr/>
        </p:nvCxnSpPr>
        <p:spPr>
          <a:xfrm>
            <a:off x="3886201" y="4228303"/>
            <a:ext cx="438626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Gerader Verbinder 29">
            <a:extLst>
              <a:ext uri="{FF2B5EF4-FFF2-40B4-BE49-F238E27FC236}">
                <a16:creationId xmlns:a16="http://schemas.microsoft.com/office/drawing/2014/main" id="{724B4F99-DB5F-BA4D-E7C3-7BF9BCE0AC80}"/>
              </a:ext>
            </a:extLst>
          </p:cNvPr>
          <p:cNvCxnSpPr>
            <a:cxnSpLocks/>
          </p:cNvCxnSpPr>
          <p:nvPr/>
        </p:nvCxnSpPr>
        <p:spPr>
          <a:xfrm>
            <a:off x="6103144" y="3771103"/>
            <a:ext cx="1745455" cy="1820072"/>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Gerader Verbinder 33">
            <a:extLst>
              <a:ext uri="{FF2B5EF4-FFF2-40B4-BE49-F238E27FC236}">
                <a16:creationId xmlns:a16="http://schemas.microsoft.com/office/drawing/2014/main" id="{E1D16C43-62A8-FC94-8424-2F1A341C68CB}"/>
              </a:ext>
            </a:extLst>
          </p:cNvPr>
          <p:cNvCxnSpPr>
            <a:cxnSpLocks/>
          </p:cNvCxnSpPr>
          <p:nvPr/>
        </p:nvCxnSpPr>
        <p:spPr>
          <a:xfrm flipV="1">
            <a:off x="4391025" y="3771103"/>
            <a:ext cx="1712119" cy="1820072"/>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Gerader Verbinder 4">
            <a:extLst>
              <a:ext uri="{FF2B5EF4-FFF2-40B4-BE49-F238E27FC236}">
                <a16:creationId xmlns:a16="http://schemas.microsoft.com/office/drawing/2014/main" id="{7D91E3DB-F7C5-EBCD-0DE4-5A0E8A6571FB}"/>
              </a:ext>
            </a:extLst>
          </p:cNvPr>
          <p:cNvCxnSpPr>
            <a:cxnSpLocks/>
          </p:cNvCxnSpPr>
          <p:nvPr/>
        </p:nvCxnSpPr>
        <p:spPr>
          <a:xfrm>
            <a:off x="3886201" y="4228303"/>
            <a:ext cx="3929061" cy="1578137"/>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948E8CC8-8E14-50A9-9E9E-432B6C631670}"/>
              </a:ext>
            </a:extLst>
          </p:cNvPr>
          <p:cNvCxnSpPr>
            <a:cxnSpLocks/>
          </p:cNvCxnSpPr>
          <p:nvPr/>
        </p:nvCxnSpPr>
        <p:spPr>
          <a:xfrm flipV="1">
            <a:off x="4562856" y="4228303"/>
            <a:ext cx="3709606" cy="1578137"/>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153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C872A-28C5-2B96-0DFA-CC6A3C601245}"/>
              </a:ext>
            </a:extLst>
          </p:cNvPr>
          <p:cNvSpPr>
            <a:spLocks noGrp="1"/>
          </p:cNvSpPr>
          <p:nvPr>
            <p:ph type="title"/>
          </p:nvPr>
        </p:nvSpPr>
        <p:spPr/>
        <p:txBody>
          <a:bodyPr/>
          <a:lstStyle/>
          <a:p>
            <a:r>
              <a:rPr lang="de-DE" dirty="0"/>
              <a:t>Computernetzwerke</a:t>
            </a:r>
          </a:p>
        </p:txBody>
      </p:sp>
      <p:sp>
        <p:nvSpPr>
          <p:cNvPr id="3" name="Inhaltsplatzhalter 2">
            <a:extLst>
              <a:ext uri="{FF2B5EF4-FFF2-40B4-BE49-F238E27FC236}">
                <a16:creationId xmlns:a16="http://schemas.microsoft.com/office/drawing/2014/main" id="{CC2F03BE-BBFA-2FBE-B5B7-A83F61153F12}"/>
              </a:ext>
            </a:extLst>
          </p:cNvPr>
          <p:cNvSpPr>
            <a:spLocks noGrp="1"/>
          </p:cNvSpPr>
          <p:nvPr>
            <p:ph idx="1"/>
          </p:nvPr>
        </p:nvSpPr>
        <p:spPr>
          <a:xfrm>
            <a:off x="838200" y="1825624"/>
            <a:ext cx="10515600" cy="1182685"/>
          </a:xfrm>
        </p:spPr>
        <p:txBody>
          <a:bodyPr>
            <a:normAutofit lnSpcReduction="10000"/>
          </a:bodyPr>
          <a:lstStyle/>
          <a:p>
            <a:pPr marL="0" indent="0">
              <a:buNone/>
            </a:pPr>
            <a:r>
              <a:rPr lang="de-DE" dirty="0"/>
              <a:t>Für dieses Problem gibt es eine Lösung: Es wird ein </a:t>
            </a:r>
            <a:r>
              <a:rPr lang="de-DE" b="1" dirty="0"/>
              <a:t>Verteiler (Switch) </a:t>
            </a:r>
            <a:r>
              <a:rPr lang="de-DE" dirty="0"/>
              <a:t>zwischen die Computer geschaltet. Das eignet sich besonders für kleine Netzwerke wie dem Computerraum.</a:t>
            </a:r>
            <a:endParaRPr lang="de-DE" b="1" dirty="0"/>
          </a:p>
          <a:p>
            <a:pPr marL="0" indent="0">
              <a:buNone/>
            </a:pPr>
            <a:endParaRPr lang="de-DE" dirty="0"/>
          </a:p>
        </p:txBody>
      </p:sp>
      <p:pic>
        <p:nvPicPr>
          <p:cNvPr id="7" name="Grafik 6" descr="Computer mit einfarbiger Füllung">
            <a:extLst>
              <a:ext uri="{FF2B5EF4-FFF2-40B4-BE49-F238E27FC236}">
                <a16:creationId xmlns:a16="http://schemas.microsoft.com/office/drawing/2014/main" id="{5031CCD8-E187-4D97-F561-A15AA91E4A0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576637" y="5496715"/>
            <a:ext cx="914400" cy="914400"/>
          </a:xfrm>
          <a:prstGeom prst="rect">
            <a:avLst/>
          </a:prstGeom>
        </p:spPr>
      </p:pic>
      <p:pic>
        <p:nvPicPr>
          <p:cNvPr id="8" name="Grafik 7" descr="Computer mit einfarbiger Füllung">
            <a:extLst>
              <a:ext uri="{FF2B5EF4-FFF2-40B4-BE49-F238E27FC236}">
                <a16:creationId xmlns:a16="http://schemas.microsoft.com/office/drawing/2014/main" id="{22427B51-42F0-E26E-6F3F-96F71D0B0B8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15262" y="5496715"/>
            <a:ext cx="914400" cy="914400"/>
          </a:xfrm>
          <a:prstGeom prst="rect">
            <a:avLst/>
          </a:prstGeom>
        </p:spPr>
      </p:pic>
      <p:cxnSp>
        <p:nvCxnSpPr>
          <p:cNvPr id="11" name="Gerader Verbinder 10">
            <a:extLst>
              <a:ext uri="{FF2B5EF4-FFF2-40B4-BE49-F238E27FC236}">
                <a16:creationId xmlns:a16="http://schemas.microsoft.com/office/drawing/2014/main" id="{A2F26EB2-249C-7A8B-5DC5-F2521DF4D8A1}"/>
              </a:ext>
            </a:extLst>
          </p:cNvPr>
          <p:cNvCxnSpPr>
            <a:cxnSpLocks/>
            <a:stCxn id="7" idx="3"/>
          </p:cNvCxnSpPr>
          <p:nvPr/>
        </p:nvCxnSpPr>
        <p:spPr>
          <a:xfrm flipV="1">
            <a:off x="4491037" y="4697605"/>
            <a:ext cx="1243013" cy="1256310"/>
          </a:xfrm>
          <a:prstGeom prst="line">
            <a:avLst/>
          </a:prstGeom>
          <a:ln w="38100"/>
        </p:spPr>
        <p:style>
          <a:lnRef idx="1">
            <a:schemeClr val="dk1"/>
          </a:lnRef>
          <a:fillRef idx="0">
            <a:schemeClr val="dk1"/>
          </a:fillRef>
          <a:effectRef idx="0">
            <a:schemeClr val="dk1"/>
          </a:effectRef>
          <a:fontRef idx="minor">
            <a:schemeClr val="tx1"/>
          </a:fontRef>
        </p:style>
      </p:cxnSp>
      <p:pic>
        <p:nvPicPr>
          <p:cNvPr id="4" name="Grafik 3" descr="Computer mit einfarbiger Füllung">
            <a:extLst>
              <a:ext uri="{FF2B5EF4-FFF2-40B4-BE49-F238E27FC236}">
                <a16:creationId xmlns:a16="http://schemas.microsoft.com/office/drawing/2014/main" id="{682CDCB9-40BB-A935-7F9E-B1475A56CAC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71801" y="3771103"/>
            <a:ext cx="914400" cy="914400"/>
          </a:xfrm>
          <a:prstGeom prst="rect">
            <a:avLst/>
          </a:prstGeom>
        </p:spPr>
      </p:pic>
      <p:pic>
        <p:nvPicPr>
          <p:cNvPr id="9" name="Grafik 8" descr="Computer mit einfarbiger Füllung">
            <a:extLst>
              <a:ext uri="{FF2B5EF4-FFF2-40B4-BE49-F238E27FC236}">
                <a16:creationId xmlns:a16="http://schemas.microsoft.com/office/drawing/2014/main" id="{0D6492EA-DEF1-B1CD-7B87-78C636F3998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38800" y="2856703"/>
            <a:ext cx="914400" cy="914400"/>
          </a:xfrm>
          <a:prstGeom prst="rect">
            <a:avLst/>
          </a:prstGeom>
        </p:spPr>
      </p:pic>
      <p:pic>
        <p:nvPicPr>
          <p:cNvPr id="10" name="Grafik 9" descr="Computer mit einfarbiger Füllung">
            <a:extLst>
              <a:ext uri="{FF2B5EF4-FFF2-40B4-BE49-F238E27FC236}">
                <a16:creationId xmlns:a16="http://schemas.microsoft.com/office/drawing/2014/main" id="{DF0C528D-8BC1-100B-487C-FD291E71910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272462" y="3771103"/>
            <a:ext cx="914400" cy="914400"/>
          </a:xfrm>
          <a:prstGeom prst="rect">
            <a:avLst/>
          </a:prstGeom>
        </p:spPr>
      </p:pic>
      <p:sp>
        <p:nvSpPr>
          <p:cNvPr id="6" name="Rechteck: abgerundete Ecken 5">
            <a:extLst>
              <a:ext uri="{FF2B5EF4-FFF2-40B4-BE49-F238E27FC236}">
                <a16:creationId xmlns:a16="http://schemas.microsoft.com/office/drawing/2014/main" id="{7B6C9091-63F4-CD30-655E-C02095BFE6C3}"/>
              </a:ext>
            </a:extLst>
          </p:cNvPr>
          <p:cNvSpPr/>
          <p:nvPr/>
        </p:nvSpPr>
        <p:spPr>
          <a:xfrm>
            <a:off x="5419725" y="4276725"/>
            <a:ext cx="1133475" cy="40877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FB4F0E15-C6FF-FA2D-E957-10E50855BB77}"/>
              </a:ext>
            </a:extLst>
          </p:cNvPr>
          <p:cNvSpPr/>
          <p:nvPr/>
        </p:nvSpPr>
        <p:spPr>
          <a:xfrm>
            <a:off x="5514975" y="4362450"/>
            <a:ext cx="219075" cy="2381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4" name="Rechteck: abgerundete Ecken 13">
            <a:extLst>
              <a:ext uri="{FF2B5EF4-FFF2-40B4-BE49-F238E27FC236}">
                <a16:creationId xmlns:a16="http://schemas.microsoft.com/office/drawing/2014/main" id="{6FA23D14-5A38-E100-2E6C-A2731F3162CE}"/>
              </a:ext>
            </a:extLst>
          </p:cNvPr>
          <p:cNvSpPr/>
          <p:nvPr/>
        </p:nvSpPr>
        <p:spPr>
          <a:xfrm>
            <a:off x="5795962" y="4362450"/>
            <a:ext cx="219075" cy="2381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5" name="Rechteck: abgerundete Ecken 14">
            <a:extLst>
              <a:ext uri="{FF2B5EF4-FFF2-40B4-BE49-F238E27FC236}">
                <a16:creationId xmlns:a16="http://schemas.microsoft.com/office/drawing/2014/main" id="{440EB624-D954-4721-D189-14080901C0BA}"/>
              </a:ext>
            </a:extLst>
          </p:cNvPr>
          <p:cNvSpPr/>
          <p:nvPr/>
        </p:nvSpPr>
        <p:spPr>
          <a:xfrm>
            <a:off x="6065043" y="4361650"/>
            <a:ext cx="219075" cy="2381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8" name="Ellipse 17">
            <a:extLst>
              <a:ext uri="{FF2B5EF4-FFF2-40B4-BE49-F238E27FC236}">
                <a16:creationId xmlns:a16="http://schemas.microsoft.com/office/drawing/2014/main" id="{5E7DCCC1-E79C-B0AC-6116-B1205CA0DFB0}"/>
              </a:ext>
            </a:extLst>
          </p:cNvPr>
          <p:cNvSpPr/>
          <p:nvPr/>
        </p:nvSpPr>
        <p:spPr>
          <a:xfrm>
            <a:off x="6346030" y="4347367"/>
            <a:ext cx="133345" cy="13334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cxnSp>
        <p:nvCxnSpPr>
          <p:cNvPr id="19" name="Gerader Verbinder 18">
            <a:extLst>
              <a:ext uri="{FF2B5EF4-FFF2-40B4-BE49-F238E27FC236}">
                <a16:creationId xmlns:a16="http://schemas.microsoft.com/office/drawing/2014/main" id="{F9890BAB-A0DC-D7AA-8093-DE8111A890E3}"/>
              </a:ext>
            </a:extLst>
          </p:cNvPr>
          <p:cNvCxnSpPr>
            <a:cxnSpLocks/>
            <a:stCxn id="4" idx="3"/>
            <a:endCxn id="6" idx="1"/>
          </p:cNvCxnSpPr>
          <p:nvPr/>
        </p:nvCxnSpPr>
        <p:spPr>
          <a:xfrm>
            <a:off x="3886201" y="4228303"/>
            <a:ext cx="1533524" cy="25281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813C33CA-B778-218F-7D26-47737F89BEA8}"/>
              </a:ext>
            </a:extLst>
          </p:cNvPr>
          <p:cNvCxnSpPr>
            <a:cxnSpLocks/>
          </p:cNvCxnSpPr>
          <p:nvPr/>
        </p:nvCxnSpPr>
        <p:spPr>
          <a:xfrm>
            <a:off x="6346030" y="4684700"/>
            <a:ext cx="1469232" cy="1269215"/>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0B0A6EC4-224D-77FD-CD71-5B2FD513F5C7}"/>
              </a:ext>
            </a:extLst>
          </p:cNvPr>
          <p:cNvCxnSpPr>
            <a:cxnSpLocks/>
            <a:stCxn id="6" idx="3"/>
            <a:endCxn id="10" idx="1"/>
          </p:cNvCxnSpPr>
          <p:nvPr/>
        </p:nvCxnSpPr>
        <p:spPr>
          <a:xfrm flipV="1">
            <a:off x="6553200" y="4228303"/>
            <a:ext cx="1719262" cy="252810"/>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Gerader Verbinder 35">
            <a:extLst>
              <a:ext uri="{FF2B5EF4-FFF2-40B4-BE49-F238E27FC236}">
                <a16:creationId xmlns:a16="http://schemas.microsoft.com/office/drawing/2014/main" id="{31B08C5C-46FB-8A3C-111E-01FECCD00778}"/>
              </a:ext>
            </a:extLst>
          </p:cNvPr>
          <p:cNvCxnSpPr>
            <a:cxnSpLocks/>
          </p:cNvCxnSpPr>
          <p:nvPr/>
        </p:nvCxnSpPr>
        <p:spPr>
          <a:xfrm>
            <a:off x="6096000" y="3771103"/>
            <a:ext cx="0" cy="57626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733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49A73-10EF-530E-5D60-875069E6388C}"/>
              </a:ext>
            </a:extLst>
          </p:cNvPr>
          <p:cNvSpPr>
            <a:spLocks noGrp="1"/>
          </p:cNvSpPr>
          <p:nvPr>
            <p:ph type="title"/>
          </p:nvPr>
        </p:nvSpPr>
        <p:spPr/>
        <p:txBody>
          <a:bodyPr/>
          <a:lstStyle/>
          <a:p>
            <a:r>
              <a:rPr lang="de-DE" dirty="0"/>
              <a:t>Das Internet</a:t>
            </a:r>
          </a:p>
        </p:txBody>
      </p:sp>
      <p:sp>
        <p:nvSpPr>
          <p:cNvPr id="3" name="Inhaltsplatzhalter 2">
            <a:extLst>
              <a:ext uri="{FF2B5EF4-FFF2-40B4-BE49-F238E27FC236}">
                <a16:creationId xmlns:a16="http://schemas.microsoft.com/office/drawing/2014/main" id="{B8BA14F9-4363-F092-1C62-5124A7CF211F}"/>
              </a:ext>
            </a:extLst>
          </p:cNvPr>
          <p:cNvSpPr>
            <a:spLocks noGrp="1"/>
          </p:cNvSpPr>
          <p:nvPr>
            <p:ph idx="1"/>
          </p:nvPr>
        </p:nvSpPr>
        <p:spPr/>
        <p:txBody>
          <a:bodyPr>
            <a:normAutofit/>
          </a:bodyPr>
          <a:lstStyle/>
          <a:p>
            <a:pPr marL="0" indent="0">
              <a:buNone/>
            </a:pPr>
            <a:r>
              <a:rPr lang="de-DE" dirty="0"/>
              <a:t>Das Internet (engl. </a:t>
            </a:r>
            <a:r>
              <a:rPr lang="de-DE" u="sng" dirty="0" err="1"/>
              <a:t>Inter</a:t>
            </a:r>
            <a:r>
              <a:rPr lang="de-DE" dirty="0" err="1"/>
              <a:t>connected</a:t>
            </a:r>
            <a:r>
              <a:rPr lang="de-DE" dirty="0"/>
              <a:t> </a:t>
            </a:r>
            <a:r>
              <a:rPr lang="de-DE" u="sng" dirty="0"/>
              <a:t>Net</a:t>
            </a:r>
            <a:r>
              <a:rPr lang="de-DE" dirty="0"/>
              <a:t>works) ist ein weltweiter Verbund von Rechnernetzwerken. Über das Internet kann sich </a:t>
            </a:r>
            <a:r>
              <a:rPr lang="de-DE" b="1" dirty="0"/>
              <a:t>jeder Rechner mit jedem anderen Rechner</a:t>
            </a:r>
            <a:r>
              <a:rPr lang="de-DE" dirty="0"/>
              <a:t> verbinden.</a:t>
            </a:r>
          </a:p>
          <a:p>
            <a:pPr marL="0" indent="0">
              <a:buNone/>
            </a:pPr>
            <a:endParaRPr lang="de-DE" dirty="0"/>
          </a:p>
          <a:p>
            <a:pPr marL="0" indent="0">
              <a:buNone/>
            </a:pPr>
            <a:r>
              <a:rPr lang="de-DE" dirty="0"/>
              <a:t>Der Vorläufer des Internets war das </a:t>
            </a:r>
            <a:r>
              <a:rPr lang="de-DE" b="1" dirty="0"/>
              <a:t>1969 in den USA </a:t>
            </a:r>
            <a:r>
              <a:rPr lang="de-DE" dirty="0"/>
              <a:t>gegründete </a:t>
            </a:r>
            <a:r>
              <a:rPr lang="de-DE" b="1" dirty="0"/>
              <a:t>Arpanet. </a:t>
            </a:r>
            <a:r>
              <a:rPr lang="de-DE" dirty="0"/>
              <a:t>In den </a:t>
            </a:r>
            <a:r>
              <a:rPr lang="de-DE" b="1" dirty="0"/>
              <a:t>1980er Jahren </a:t>
            </a:r>
            <a:r>
              <a:rPr lang="de-DE" dirty="0"/>
              <a:t>verbreitete sich unter dem neuen Namen </a:t>
            </a:r>
            <a:r>
              <a:rPr lang="de-DE" b="1" dirty="0"/>
              <a:t>Internet.</a:t>
            </a:r>
            <a:r>
              <a:rPr lang="de-DE" dirty="0"/>
              <a:t> In den </a:t>
            </a:r>
            <a:r>
              <a:rPr lang="de-DE" b="1" dirty="0"/>
              <a:t>1990er Jahren </a:t>
            </a:r>
            <a:r>
              <a:rPr lang="de-DE" dirty="0"/>
              <a:t>nahm das Internet seine heutige Form an. Firmennetzwerke und PCs konnten nun angebunden werden.</a:t>
            </a:r>
            <a:endParaRPr lang="de-DE" b="1" dirty="0"/>
          </a:p>
        </p:txBody>
      </p:sp>
    </p:spTree>
    <p:extLst>
      <p:ext uri="{BB962C8B-B14F-4D97-AF65-F5344CB8AC3E}">
        <p14:creationId xmlns:p14="http://schemas.microsoft.com/office/powerpoint/2010/main" val="284742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45AB3-0B72-C7A2-DC19-1BEC3C387F25}"/>
              </a:ext>
            </a:extLst>
          </p:cNvPr>
          <p:cNvSpPr>
            <a:spLocks noGrp="1"/>
          </p:cNvSpPr>
          <p:nvPr>
            <p:ph type="title"/>
          </p:nvPr>
        </p:nvSpPr>
        <p:spPr/>
        <p:txBody>
          <a:bodyPr/>
          <a:lstStyle/>
          <a:p>
            <a:r>
              <a:rPr lang="de-DE" dirty="0"/>
              <a:t>Das Internet</a:t>
            </a:r>
          </a:p>
        </p:txBody>
      </p:sp>
      <p:pic>
        <p:nvPicPr>
          <p:cNvPr id="4" name="Inhaltsplatzhalter 3">
            <a:extLst>
              <a:ext uri="{FF2B5EF4-FFF2-40B4-BE49-F238E27FC236}">
                <a16:creationId xmlns:a16="http://schemas.microsoft.com/office/drawing/2014/main" id="{601B90CC-A42C-CC6C-943E-5B4B8A914645}"/>
              </a:ext>
            </a:extLst>
          </p:cNvPr>
          <p:cNvPicPr>
            <a:picLocks noGrp="1" noChangeAspect="1"/>
          </p:cNvPicPr>
          <p:nvPr>
            <p:ph idx="1"/>
          </p:nvPr>
        </p:nvPicPr>
        <p:blipFill>
          <a:blip r:embed="rId2"/>
          <a:stretch>
            <a:fillRect/>
          </a:stretch>
        </p:blipFill>
        <p:spPr>
          <a:xfrm>
            <a:off x="3157671" y="1349249"/>
            <a:ext cx="5362486" cy="5362486"/>
          </a:xfrm>
          <a:prstGeom prst="rect">
            <a:avLst/>
          </a:prstGeom>
        </p:spPr>
      </p:pic>
    </p:spTree>
    <p:extLst>
      <p:ext uri="{BB962C8B-B14F-4D97-AF65-F5344CB8AC3E}">
        <p14:creationId xmlns:p14="http://schemas.microsoft.com/office/powerpoint/2010/main" val="99687090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Breitbild</PresentationFormat>
  <Paragraphs>41</Paragraphs>
  <Slides>13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Calibri Light</vt:lpstr>
      <vt:lpstr>Office</vt:lpstr>
      <vt:lpstr>Vernetzung in der digitalen Welt</vt:lpstr>
      <vt:lpstr>Netzwerke</vt:lpstr>
      <vt:lpstr>Netzwerke</vt:lpstr>
      <vt:lpstr>Computernetzwerke</vt:lpstr>
      <vt:lpstr>Computernetzwerke</vt:lpstr>
      <vt:lpstr>Computernetzwerke</vt:lpstr>
      <vt:lpstr>Computernetzwerke</vt:lpstr>
      <vt:lpstr>Das Internet</vt:lpstr>
      <vt:lpstr>Das Internet</vt:lpstr>
      <vt:lpstr>Das Internet</vt:lpstr>
      <vt:lpstr>Das Internet</vt:lpstr>
      <vt:lpstr>Die IP-Adresse</vt:lpstr>
      <vt:lpstr>Die IP-Adresse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Alexander Kapic</dc:creator>
  <cp:lastModifiedBy>Alexander Kapic</cp:lastModifiedBy>
  <cp:revision>26</cp:revision>
  <dcterms:created xsi:type="dcterms:W3CDTF">2024-09-24T19:24:18Z</dcterms:created>
  <dcterms:modified xsi:type="dcterms:W3CDTF">2026-05-25T19:33:05Z</dcterms:modified>
</cp:coreProperties>
</file>