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91" r:id="rId16"/>
    <p:sldId id="292" r:id="rId17"/>
    <p:sldId id="293" r:id="rId18"/>
    <p:sldId id="295" r:id="rId19"/>
    <p:sldId id="297" r:id="rId20"/>
    <p:sldId id="303" r:id="rId21"/>
    <p:sldId id="309" r:id="rId22"/>
    <p:sldId id="304" r:id="rId23"/>
    <p:sldId id="310" r:id="rId24"/>
    <p:sldId id="305" r:id="rId25"/>
    <p:sldId id="311" r:id="rId26"/>
    <p:sldId id="306" r:id="rId27"/>
    <p:sldId id="312" r:id="rId28"/>
    <p:sldId id="298" r:id="rId29"/>
    <p:sldId id="324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299" r:id="rId38"/>
    <p:sldId id="320" r:id="rId39"/>
    <p:sldId id="321" r:id="rId40"/>
    <p:sldId id="322" r:id="rId41"/>
    <p:sldId id="323" r:id="rId42"/>
    <p:sldId id="296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formatik und Technik" id="{AF790D80-C4B7-4075-832E-F0F72C586F47}">
          <p14:sldIdLst>
            <p14:sldId id="256"/>
          </p14:sldIdLst>
        </p14:section>
        <p14:section name="Informationen und Daten" id="{8260BE52-B5E1-4CB4-A3A1-19999134BB29}">
          <p14:sldIdLst>
            <p14:sldId id="257"/>
            <p14:sldId id="288"/>
          </p14:sldIdLst>
        </p14:section>
        <p14:section name="Analoge und Digitale Signale" id="{38D1C90D-71EA-4CE4-822F-606F33E3BD0D}">
          <p14:sldIdLst>
            <p14:sldId id="289"/>
            <p14:sldId id="290"/>
          </p14:sldIdLst>
        </p14:section>
        <p14:section name="Der Computer" id="{A1D80873-A7AF-4911-9689-08DBFACC694E}">
          <p14:sldIdLst>
            <p14:sldId id="266"/>
            <p14:sldId id="267"/>
            <p14:sldId id="268"/>
            <p14:sldId id="269"/>
          </p14:sldIdLst>
        </p14:section>
        <p14:section name="Das Binärsystem" id="{353B4089-8C3E-4819-99EC-2E890833BD4D}">
          <p14:sldIdLst>
            <p14:sldId id="270"/>
            <p14:sldId id="271"/>
            <p14:sldId id="272"/>
            <p14:sldId id="274"/>
            <p14:sldId id="273"/>
          </p14:sldIdLst>
        </p14:section>
        <p14:section name="Aussagenlogik" id="{60C17D93-5259-408F-B214-F6DA8547EFE4}">
          <p14:sldIdLst>
            <p14:sldId id="291"/>
            <p14:sldId id="292"/>
            <p14:sldId id="293"/>
            <p14:sldId id="295"/>
            <p14:sldId id="297"/>
            <p14:sldId id="303"/>
            <p14:sldId id="309"/>
            <p14:sldId id="304"/>
            <p14:sldId id="310"/>
            <p14:sldId id="305"/>
            <p14:sldId id="311"/>
            <p14:sldId id="306"/>
            <p14:sldId id="312"/>
            <p14:sldId id="298"/>
            <p14:sldId id="324"/>
            <p14:sldId id="313"/>
            <p14:sldId id="314"/>
            <p14:sldId id="315"/>
            <p14:sldId id="316"/>
            <p14:sldId id="317"/>
            <p14:sldId id="318"/>
            <p14:sldId id="319"/>
            <p14:sldId id="299"/>
            <p14:sldId id="320"/>
            <p14:sldId id="321"/>
            <p14:sldId id="322"/>
            <p14:sldId id="323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Kapic" userId="4185a9611c502cae" providerId="LiveId" clId="{04F19ED0-4FC3-44CC-88A1-A098ECEC3DCA}"/>
    <pc:docChg chg="addSld delSld modSld addSection modSection">
      <pc:chgData name="Alexander Kapic" userId="4185a9611c502cae" providerId="LiveId" clId="{04F19ED0-4FC3-44CC-88A1-A098ECEC3DCA}" dt="2024-09-24T19:22:02.086" v="26" actId="17846"/>
      <pc:docMkLst>
        <pc:docMk/>
      </pc:docMkLst>
      <pc:sldChg chg="modSp new mod">
        <pc:chgData name="Alexander Kapic" userId="4185a9611c502cae" providerId="LiveId" clId="{04F19ED0-4FC3-44CC-88A1-A098ECEC3DCA}" dt="2024-09-24T18:36:59.481" v="23" actId="20577"/>
        <pc:sldMkLst>
          <pc:docMk/>
          <pc:sldMk cId="3615214540" sldId="284"/>
        </pc:sldMkLst>
      </pc:sldChg>
      <pc:sldChg chg="new del">
        <pc:chgData name="Alexander Kapic" userId="4185a9611c502cae" providerId="LiveId" clId="{04F19ED0-4FC3-44CC-88A1-A098ECEC3DCA}" dt="2024-09-24T19:21:47.466" v="25" actId="2696"/>
        <pc:sldMkLst>
          <pc:docMk/>
          <pc:sldMk cId="2438415885" sldId="285"/>
        </pc:sldMkLst>
      </pc:sldChg>
    </pc:docChg>
  </pc:docChgLst>
  <pc:docChgLst>
    <pc:chgData name="Alexander Kapic" userId="4185a9611c502cae" providerId="LiveId" clId="{D519F2D8-FCAB-437B-B43F-BE07F21B128E}"/>
    <pc:docChg chg="undo custSel addSld modSld">
      <pc:chgData name="Alexander Kapic" userId="4185a9611c502cae" providerId="LiveId" clId="{D519F2D8-FCAB-437B-B43F-BE07F21B128E}" dt="2024-09-04T06:16:47.288" v="1970" actId="20577"/>
      <pc:docMkLst>
        <pc:docMk/>
      </pc:docMkLst>
      <pc:sldChg chg="modSp">
        <pc:chgData name="Alexander Kapic" userId="4185a9611c502cae" providerId="LiveId" clId="{D519F2D8-FCAB-437B-B43F-BE07F21B128E}" dt="2024-08-20T06:25:48.587" v="8" actId="20577"/>
        <pc:sldMkLst>
          <pc:docMk/>
          <pc:sldMk cId="1724742607" sldId="257"/>
        </pc:sldMkLst>
      </pc:sldChg>
      <pc:sldChg chg="modSp mod">
        <pc:chgData name="Alexander Kapic" userId="4185a9611c502cae" providerId="LiveId" clId="{D519F2D8-FCAB-437B-B43F-BE07F21B128E}" dt="2024-08-20T19:27:20.845" v="435" actId="20577"/>
        <pc:sldMkLst>
          <pc:docMk/>
          <pc:sldMk cId="512327272" sldId="260"/>
        </pc:sldMkLst>
      </pc:sldChg>
      <pc:sldChg chg="addSp delSp modSp new mod modAnim">
        <pc:chgData name="Alexander Kapic" userId="4185a9611c502cae" providerId="LiveId" clId="{D519F2D8-FCAB-437B-B43F-BE07F21B128E}" dt="2024-08-20T20:12:05.746" v="1477"/>
        <pc:sldMkLst>
          <pc:docMk/>
          <pc:sldMk cId="2613651091" sldId="261"/>
        </pc:sldMkLst>
      </pc:sldChg>
      <pc:sldChg chg="modSp new mod">
        <pc:chgData name="Alexander Kapic" userId="4185a9611c502cae" providerId="LiveId" clId="{D519F2D8-FCAB-437B-B43F-BE07F21B128E}" dt="2024-08-20T12:20:05.060" v="382" actId="113"/>
        <pc:sldMkLst>
          <pc:docMk/>
          <pc:sldMk cId="1600140054" sldId="262"/>
        </pc:sldMkLst>
      </pc:sldChg>
      <pc:sldChg chg="addSp modSp new mod modAnim">
        <pc:chgData name="Alexander Kapic" userId="4185a9611c502cae" providerId="LiveId" clId="{D519F2D8-FCAB-437B-B43F-BE07F21B128E}" dt="2024-08-20T20:11:48.510" v="1476"/>
        <pc:sldMkLst>
          <pc:docMk/>
          <pc:sldMk cId="2088925714" sldId="263"/>
        </pc:sldMkLst>
      </pc:sldChg>
      <pc:sldChg chg="addSp modSp new mod modAnim">
        <pc:chgData name="Alexander Kapic" userId="4185a9611c502cae" providerId="LiveId" clId="{D519F2D8-FCAB-437B-B43F-BE07F21B128E}" dt="2024-08-21T07:09:26.232" v="1915" actId="20577"/>
        <pc:sldMkLst>
          <pc:docMk/>
          <pc:sldMk cId="3557164249" sldId="264"/>
        </pc:sldMkLst>
      </pc:sldChg>
      <pc:sldChg chg="modSp add mod">
        <pc:chgData name="Alexander Kapic" userId="4185a9611c502cae" providerId="LiveId" clId="{D519F2D8-FCAB-437B-B43F-BE07F21B128E}" dt="2024-08-20T20:22:13.395" v="1902" actId="20577"/>
        <pc:sldMkLst>
          <pc:docMk/>
          <pc:sldMk cId="1156647120" sldId="265"/>
        </pc:sldMkLst>
      </pc:sldChg>
      <pc:sldChg chg="modSp mod">
        <pc:chgData name="Alexander Kapic" userId="4185a9611c502cae" providerId="LiveId" clId="{D519F2D8-FCAB-437B-B43F-BE07F21B128E}" dt="2024-09-04T06:11:43.451" v="1930" actId="20577"/>
        <pc:sldMkLst>
          <pc:docMk/>
          <pc:sldMk cId="2312735466" sldId="278"/>
        </pc:sldMkLst>
      </pc:sldChg>
      <pc:sldChg chg="modSp mod">
        <pc:chgData name="Alexander Kapic" userId="4185a9611c502cae" providerId="LiveId" clId="{D519F2D8-FCAB-437B-B43F-BE07F21B128E}" dt="2024-09-04T06:15:29.987" v="1939" actId="20577"/>
        <pc:sldMkLst>
          <pc:docMk/>
          <pc:sldMk cId="314398312" sldId="279"/>
        </pc:sldMkLst>
      </pc:sldChg>
      <pc:sldChg chg="modSp mod">
        <pc:chgData name="Alexander Kapic" userId="4185a9611c502cae" providerId="LiveId" clId="{D519F2D8-FCAB-437B-B43F-BE07F21B128E}" dt="2024-09-04T06:16:14.945" v="1950" actId="20577"/>
        <pc:sldMkLst>
          <pc:docMk/>
          <pc:sldMk cId="843581911" sldId="280"/>
        </pc:sldMkLst>
      </pc:sldChg>
      <pc:sldChg chg="modSp mod">
        <pc:chgData name="Alexander Kapic" userId="4185a9611c502cae" providerId="LiveId" clId="{D519F2D8-FCAB-437B-B43F-BE07F21B128E}" dt="2024-09-04T06:16:27.515" v="1959" actId="20577"/>
        <pc:sldMkLst>
          <pc:docMk/>
          <pc:sldMk cId="3540072204" sldId="281"/>
        </pc:sldMkLst>
      </pc:sldChg>
      <pc:sldChg chg="modSp mod">
        <pc:chgData name="Alexander Kapic" userId="4185a9611c502cae" providerId="LiveId" clId="{D519F2D8-FCAB-437B-B43F-BE07F21B128E}" dt="2024-09-04T06:16:47.288" v="1970" actId="20577"/>
        <pc:sldMkLst>
          <pc:docMk/>
          <pc:sldMk cId="2177337708" sldId="283"/>
        </pc:sldMkLst>
      </pc:sldChg>
    </pc:docChg>
  </pc:docChgLst>
  <pc:docChgLst>
    <pc:chgData name="Alexander Kapic" userId="4185a9611c502cae" providerId="LiveId" clId="{DC1A32BD-BE66-41F1-AA3B-D0B5AEAA1CBB}"/>
    <pc:docChg chg="modSld">
      <pc:chgData name="Alexander Kapic" userId="4185a9611c502cae" providerId="LiveId" clId="{DC1A32BD-BE66-41F1-AA3B-D0B5AEAA1CBB}" dt="2025-03-09T21:54:22.894" v="243" actId="20577"/>
      <pc:docMkLst>
        <pc:docMk/>
      </pc:docMkLst>
      <pc:sldChg chg="modSp modAnim">
        <pc:chgData name="Alexander Kapic" userId="4185a9611c502cae" providerId="LiveId" clId="{DC1A32BD-BE66-41F1-AA3B-D0B5AEAA1CBB}" dt="2025-03-09T21:47:34.639" v="221" actId="113"/>
        <pc:sldMkLst>
          <pc:docMk/>
          <pc:sldMk cId="1724742607" sldId="257"/>
        </pc:sldMkLst>
        <pc:spChg chg="mod">
          <ac:chgData name="Alexander Kapic" userId="4185a9611c502cae" providerId="LiveId" clId="{DC1A32BD-BE66-41F1-AA3B-D0B5AEAA1CBB}" dt="2025-03-09T21:47:34.639" v="221" actId="113"/>
          <ac:spMkLst>
            <pc:docMk/>
            <pc:sldMk cId="1724742607" sldId="257"/>
            <ac:spMk id="3" creationId="{6286D125-D892-36BF-F79F-B8466EC9A853}"/>
          </ac:spMkLst>
        </pc:spChg>
      </pc:sldChg>
      <pc:sldChg chg="modSp mod">
        <pc:chgData name="Alexander Kapic" userId="4185a9611c502cae" providerId="LiveId" clId="{DC1A32BD-BE66-41F1-AA3B-D0B5AEAA1CBB}" dt="2025-03-09T21:54:22.894" v="243" actId="20577"/>
        <pc:sldMkLst>
          <pc:docMk/>
          <pc:sldMk cId="512327272" sldId="260"/>
        </pc:sldMkLst>
        <pc:graphicFrameChg chg="modGraphic">
          <ac:chgData name="Alexander Kapic" userId="4185a9611c502cae" providerId="LiveId" clId="{DC1A32BD-BE66-41F1-AA3B-D0B5AEAA1CBB}" dt="2025-03-09T21:54:22.894" v="243" actId="20577"/>
          <ac:graphicFrameMkLst>
            <pc:docMk/>
            <pc:sldMk cId="512327272" sldId="260"/>
            <ac:graphicFrameMk id="4" creationId="{3C42AEE2-AF1F-DDD7-C4B2-DE358B295FB7}"/>
          </ac:graphicFrameMkLst>
        </pc:graphicFrameChg>
      </pc:sldChg>
      <pc:sldChg chg="modSp mod">
        <pc:chgData name="Alexander Kapic" userId="4185a9611c502cae" providerId="LiveId" clId="{DC1A32BD-BE66-41F1-AA3B-D0B5AEAA1CBB}" dt="2025-03-09T21:34:24.517" v="3" actId="20577"/>
        <pc:sldMkLst>
          <pc:docMk/>
          <pc:sldMk cId="2613651091" sldId="261"/>
        </pc:sldMkLst>
        <pc:spChg chg="mod">
          <ac:chgData name="Alexander Kapic" userId="4185a9611c502cae" providerId="LiveId" clId="{DC1A32BD-BE66-41F1-AA3B-D0B5AEAA1CBB}" dt="2025-03-09T21:34:20.474" v="1" actId="20577"/>
          <ac:spMkLst>
            <pc:docMk/>
            <pc:sldMk cId="2613651091" sldId="261"/>
            <ac:spMk id="12" creationId="{E58D77DC-EB8C-97CC-1935-20CC096B9E46}"/>
          </ac:spMkLst>
        </pc:spChg>
        <pc:spChg chg="mod">
          <ac:chgData name="Alexander Kapic" userId="4185a9611c502cae" providerId="LiveId" clId="{DC1A32BD-BE66-41F1-AA3B-D0B5AEAA1CBB}" dt="2025-03-09T21:34:24.517" v="3" actId="20577"/>
          <ac:spMkLst>
            <pc:docMk/>
            <pc:sldMk cId="2613651091" sldId="261"/>
            <ac:spMk id="42" creationId="{75732C38-56ED-255F-E4EC-461E07542900}"/>
          </ac:spMkLst>
        </pc:spChg>
      </pc:sldChg>
    </pc:docChg>
  </pc:docChgLst>
  <pc:docChgLst>
    <pc:chgData name="Alexander Kapic" userId="4185a9611c502cae" providerId="LiveId" clId="{E569435D-9F5C-44F0-B7AF-2ED17024BE7E}"/>
    <pc:docChg chg="modSld">
      <pc:chgData name="Alexander Kapic" userId="4185a9611c502cae" providerId="LiveId" clId="{E569435D-9F5C-44F0-B7AF-2ED17024BE7E}" dt="2024-10-16T08:21:25.938" v="13" actId="20577"/>
      <pc:docMkLst>
        <pc:docMk/>
      </pc:docMkLst>
      <pc:sldChg chg="modSp">
        <pc:chgData name="Alexander Kapic" userId="4185a9611c502cae" providerId="LiveId" clId="{E569435D-9F5C-44F0-B7AF-2ED17024BE7E}" dt="2024-10-16T08:21:25.938" v="13" actId="20577"/>
        <pc:sldMkLst>
          <pc:docMk/>
          <pc:sldMk cId="1741446423" sldId="285"/>
        </pc:sldMkLst>
      </pc:sldChg>
    </pc:docChg>
  </pc:docChgLst>
  <pc:docChgLst>
    <pc:chgData name="Alexander Kapic" userId="4185a9611c502cae" providerId="LiveId" clId="{31C6F6AE-1ECD-416D-8763-C0AC744E70B6}"/>
    <pc:docChg chg="custSel addSld modSld addSection modSection">
      <pc:chgData name="Alexander Kapic" userId="4185a9611c502cae" providerId="LiveId" clId="{31C6F6AE-1ECD-416D-8763-C0AC744E70B6}" dt="2024-10-15T20:54:23.286" v="1297" actId="20577"/>
      <pc:docMkLst>
        <pc:docMk/>
      </pc:docMkLst>
      <pc:sldChg chg="modSp mod modAnim">
        <pc:chgData name="Alexander Kapic" userId="4185a9611c502cae" providerId="LiveId" clId="{31C6F6AE-1ECD-416D-8763-C0AC744E70B6}" dt="2024-10-15T20:52:18.553" v="1244"/>
        <pc:sldMkLst>
          <pc:docMk/>
          <pc:sldMk cId="3615214540" sldId="284"/>
        </pc:sldMkLst>
      </pc:sldChg>
      <pc:sldChg chg="addSp modSp new mod modAnim">
        <pc:chgData name="Alexander Kapic" userId="4185a9611c502cae" providerId="LiveId" clId="{31C6F6AE-1ECD-416D-8763-C0AC744E70B6}" dt="2024-10-15T20:53:46.976" v="1275"/>
        <pc:sldMkLst>
          <pc:docMk/>
          <pc:sldMk cId="1741446423" sldId="285"/>
        </pc:sldMkLst>
      </pc:sldChg>
      <pc:sldChg chg="addSp modSp new mod modAnim">
        <pc:chgData name="Alexander Kapic" userId="4185a9611c502cae" providerId="LiveId" clId="{31C6F6AE-1ECD-416D-8763-C0AC744E70B6}" dt="2024-10-15T20:53:42.807" v="1274"/>
        <pc:sldMkLst>
          <pc:docMk/>
          <pc:sldMk cId="1041320242" sldId="286"/>
        </pc:sldMkLst>
      </pc:sldChg>
      <pc:sldChg chg="modSp new mod">
        <pc:chgData name="Alexander Kapic" userId="4185a9611c502cae" providerId="LiveId" clId="{31C6F6AE-1ECD-416D-8763-C0AC744E70B6}" dt="2024-10-15T20:54:23.286" v="1297" actId="20577"/>
        <pc:sldMkLst>
          <pc:docMk/>
          <pc:sldMk cId="2699860580" sldId="287"/>
        </pc:sldMkLst>
      </pc:sldChg>
    </pc:docChg>
  </pc:docChgLst>
  <pc:docChgLst>
    <pc:chgData name="Alexander Kapic" userId="4185a9611c502cae" providerId="LiveId" clId="{161A075C-AC8F-4E1E-BB08-6BC7B7467B62}"/>
    <pc:docChg chg="undo custSel addSld modSld modMainMaster addSection modSection">
      <pc:chgData name="Alexander Kapic" userId="4185a9611c502cae" providerId="LiveId" clId="{161A075C-AC8F-4E1E-BB08-6BC7B7467B62}" dt="2024-09-03T19:29:32.387" v="6314" actId="403"/>
      <pc:docMkLst>
        <pc:docMk/>
      </pc:docMkLst>
      <pc:sldChg chg="delSp modSp new mod">
        <pc:chgData name="Alexander Kapic" userId="4185a9611c502cae" providerId="LiveId" clId="{161A075C-AC8F-4E1E-BB08-6BC7B7467B62}" dt="2024-08-19T21:40:34.943" v="51" actId="20577"/>
        <pc:sldMkLst>
          <pc:docMk/>
          <pc:sldMk cId="2765982538" sldId="256"/>
        </pc:sldMkLst>
      </pc:sldChg>
      <pc:sldChg chg="modSp new mod modAnim">
        <pc:chgData name="Alexander Kapic" userId="4185a9611c502cae" providerId="LiveId" clId="{161A075C-AC8F-4E1E-BB08-6BC7B7467B62}" dt="2024-08-19T21:52:19.418" v="834"/>
        <pc:sldMkLst>
          <pc:docMk/>
          <pc:sldMk cId="1724742607" sldId="257"/>
        </pc:sldMkLst>
      </pc:sldChg>
      <pc:sldChg chg="modSp new mod modAnim">
        <pc:chgData name="Alexander Kapic" userId="4185a9611c502cae" providerId="LiveId" clId="{161A075C-AC8F-4E1E-BB08-6BC7B7467B62}" dt="2024-08-19T21:52:25.978" v="835"/>
        <pc:sldMkLst>
          <pc:docMk/>
          <pc:sldMk cId="329233736" sldId="258"/>
        </pc:sldMkLst>
      </pc:sldChg>
      <pc:sldChg chg="addSp delSp modSp new mod delAnim modAnim">
        <pc:chgData name="Alexander Kapic" userId="4185a9611c502cae" providerId="LiveId" clId="{161A075C-AC8F-4E1E-BB08-6BC7B7467B62}" dt="2024-08-19T22:08:00.727" v="1423" actId="20577"/>
        <pc:sldMkLst>
          <pc:docMk/>
          <pc:sldMk cId="4118987825" sldId="259"/>
        </pc:sldMkLst>
      </pc:sldChg>
      <pc:sldChg chg="modSp add modAnim">
        <pc:chgData name="Alexander Kapic" userId="4185a9611c502cae" providerId="LiveId" clId="{161A075C-AC8F-4E1E-BB08-6BC7B7467B62}" dt="2024-08-19T22:08:26.807" v="1425" actId="20577"/>
        <pc:sldMkLst>
          <pc:docMk/>
          <pc:sldMk cId="512327272" sldId="260"/>
        </pc:sldMkLst>
      </pc:sldChg>
      <pc:sldChg chg="modSp new mod modAnim">
        <pc:chgData name="Alexander Kapic" userId="4185a9611c502cae" providerId="LiveId" clId="{161A075C-AC8F-4E1E-BB08-6BC7B7467B62}" dt="2024-08-27T20:17:48.523" v="2023" actId="20577"/>
        <pc:sldMkLst>
          <pc:docMk/>
          <pc:sldMk cId="2230915384" sldId="266"/>
        </pc:sldMkLst>
      </pc:sldChg>
      <pc:sldChg chg="addSp delSp modSp new mod modAnim">
        <pc:chgData name="Alexander Kapic" userId="4185a9611c502cae" providerId="LiveId" clId="{161A075C-AC8F-4E1E-BB08-6BC7B7467B62}" dt="2024-08-27T20:45:09.252" v="3303"/>
        <pc:sldMkLst>
          <pc:docMk/>
          <pc:sldMk cId="249921616" sldId="267"/>
        </pc:sldMkLst>
      </pc:sldChg>
      <pc:sldChg chg="modSp new mod modAnim">
        <pc:chgData name="Alexander Kapic" userId="4185a9611c502cae" providerId="LiveId" clId="{161A075C-AC8F-4E1E-BB08-6BC7B7467B62}" dt="2024-08-27T20:45:34.176" v="3304"/>
        <pc:sldMkLst>
          <pc:docMk/>
          <pc:sldMk cId="1494636702" sldId="268"/>
        </pc:sldMkLst>
      </pc:sldChg>
      <pc:sldChg chg="modSp new mod modAnim">
        <pc:chgData name="Alexander Kapic" userId="4185a9611c502cae" providerId="LiveId" clId="{161A075C-AC8F-4E1E-BB08-6BC7B7467B62}" dt="2024-08-27T20:58:01.530" v="3679" actId="20577"/>
        <pc:sldMkLst>
          <pc:docMk/>
          <pc:sldMk cId="779263119" sldId="269"/>
        </pc:sldMkLst>
      </pc:sldChg>
      <pc:sldChg chg="modSp new modAnim">
        <pc:chgData name="Alexander Kapic" userId="4185a9611c502cae" providerId="LiveId" clId="{161A075C-AC8F-4E1E-BB08-6BC7B7467B62}" dt="2024-08-27T21:13:20.648" v="4324"/>
        <pc:sldMkLst>
          <pc:docMk/>
          <pc:sldMk cId="1356765140" sldId="270"/>
        </pc:sldMkLst>
      </pc:sldChg>
      <pc:sldChg chg="addSp delSp modSp new mod modAnim">
        <pc:chgData name="Alexander Kapic" userId="4185a9611c502cae" providerId="LiveId" clId="{161A075C-AC8F-4E1E-BB08-6BC7B7467B62}" dt="2024-08-27T21:15:11.447" v="4342"/>
        <pc:sldMkLst>
          <pc:docMk/>
          <pc:sldMk cId="79875856" sldId="271"/>
        </pc:sldMkLst>
      </pc:sldChg>
      <pc:sldChg chg="addSp modSp add mod modAnim">
        <pc:chgData name="Alexander Kapic" userId="4185a9611c502cae" providerId="LiveId" clId="{161A075C-AC8F-4E1E-BB08-6BC7B7467B62}" dt="2024-08-27T21:15:15.595" v="4343"/>
        <pc:sldMkLst>
          <pc:docMk/>
          <pc:sldMk cId="2822992366" sldId="272"/>
        </pc:sldMkLst>
      </pc:sldChg>
      <pc:sldChg chg="addSp modSp add mod modAnim">
        <pc:chgData name="Alexander Kapic" userId="4185a9611c502cae" providerId="LiveId" clId="{161A075C-AC8F-4E1E-BB08-6BC7B7467B62}" dt="2024-08-27T21:15:21.523" v="4345"/>
        <pc:sldMkLst>
          <pc:docMk/>
          <pc:sldMk cId="2764639235" sldId="273"/>
        </pc:sldMkLst>
      </pc:sldChg>
      <pc:sldChg chg="addSp modSp add mod modAnim">
        <pc:chgData name="Alexander Kapic" userId="4185a9611c502cae" providerId="LiveId" clId="{161A075C-AC8F-4E1E-BB08-6BC7B7467B62}" dt="2024-08-27T21:15:18.431" v="4344"/>
        <pc:sldMkLst>
          <pc:docMk/>
          <pc:sldMk cId="3686231785" sldId="274"/>
        </pc:sldMkLst>
      </pc:sldChg>
      <pc:sldChg chg="modSp new mod modAnim">
        <pc:chgData name="Alexander Kapic" userId="4185a9611c502cae" providerId="LiveId" clId="{161A075C-AC8F-4E1E-BB08-6BC7B7467B62}" dt="2024-09-03T18:57:17.421" v="4682" actId="6549"/>
        <pc:sldMkLst>
          <pc:docMk/>
          <pc:sldMk cId="1423441362" sldId="275"/>
        </pc:sldMkLst>
      </pc:sldChg>
      <pc:sldChg chg="modSp new mod modAnim">
        <pc:chgData name="Alexander Kapic" userId="4185a9611c502cae" providerId="LiveId" clId="{161A075C-AC8F-4E1E-BB08-6BC7B7467B62}" dt="2024-09-03T19:24:51.994" v="5992"/>
        <pc:sldMkLst>
          <pc:docMk/>
          <pc:sldMk cId="1953181523" sldId="276"/>
        </pc:sldMkLst>
      </pc:sldChg>
      <pc:sldChg chg="addSp modSp new mod modAnim">
        <pc:chgData name="Alexander Kapic" userId="4185a9611c502cae" providerId="LiveId" clId="{161A075C-AC8F-4E1E-BB08-6BC7B7467B62}" dt="2024-09-03T19:25:02.258" v="5994"/>
        <pc:sldMkLst>
          <pc:docMk/>
          <pc:sldMk cId="61340004" sldId="277"/>
        </pc:sldMkLst>
      </pc:sldChg>
      <pc:sldChg chg="addSp delSp modSp new mod">
        <pc:chgData name="Alexander Kapic" userId="4185a9611c502cae" providerId="LiveId" clId="{161A075C-AC8F-4E1E-BB08-6BC7B7467B62}" dt="2024-09-03T19:24:25.874" v="5991" actId="20577"/>
        <pc:sldMkLst>
          <pc:docMk/>
          <pc:sldMk cId="2312735466" sldId="278"/>
        </pc:sldMkLst>
      </pc:sldChg>
      <pc:sldChg chg="modSp add mod">
        <pc:chgData name="Alexander Kapic" userId="4185a9611c502cae" providerId="LiveId" clId="{161A075C-AC8F-4E1E-BB08-6BC7B7467B62}" dt="2024-09-03T19:25:16.371" v="5998" actId="20577"/>
        <pc:sldMkLst>
          <pc:docMk/>
          <pc:sldMk cId="314398312" sldId="279"/>
        </pc:sldMkLst>
      </pc:sldChg>
      <pc:sldChg chg="modSp add mod">
        <pc:chgData name="Alexander Kapic" userId="4185a9611c502cae" providerId="LiveId" clId="{161A075C-AC8F-4E1E-BB08-6BC7B7467B62}" dt="2024-09-03T19:25:37.131" v="6006" actId="20577"/>
        <pc:sldMkLst>
          <pc:docMk/>
          <pc:sldMk cId="843581911" sldId="280"/>
        </pc:sldMkLst>
      </pc:sldChg>
      <pc:sldChg chg="modSp add mod">
        <pc:chgData name="Alexander Kapic" userId="4185a9611c502cae" providerId="LiveId" clId="{161A075C-AC8F-4E1E-BB08-6BC7B7467B62}" dt="2024-09-03T19:25:43.449" v="6010" actId="20577"/>
        <pc:sldMkLst>
          <pc:docMk/>
          <pc:sldMk cId="3540072204" sldId="281"/>
        </pc:sldMkLst>
      </pc:sldChg>
      <pc:sldChg chg="modSp add mod">
        <pc:chgData name="Alexander Kapic" userId="4185a9611c502cae" providerId="LiveId" clId="{161A075C-AC8F-4E1E-BB08-6BC7B7467B62}" dt="2024-09-03T19:25:51.188" v="6015" actId="20577"/>
        <pc:sldMkLst>
          <pc:docMk/>
          <pc:sldMk cId="4036460057" sldId="282"/>
        </pc:sldMkLst>
      </pc:sldChg>
      <pc:sldChg chg="addSp delSp modSp add mod">
        <pc:chgData name="Alexander Kapic" userId="4185a9611c502cae" providerId="LiveId" clId="{161A075C-AC8F-4E1E-BB08-6BC7B7467B62}" dt="2024-09-03T19:29:32.387" v="6314" actId="403"/>
        <pc:sldMkLst>
          <pc:docMk/>
          <pc:sldMk cId="2177337708" sldId="283"/>
        </pc:sldMkLst>
      </pc:sldChg>
      <pc:sldMasterChg chg="modSp modSldLayout">
        <pc:chgData name="Alexander Kapic" userId="4185a9611c502cae" providerId="LiveId" clId="{161A075C-AC8F-4E1E-BB08-6BC7B7467B62}" dt="2024-08-19T21:41:12.552" v="57" actId="115"/>
        <pc:sldMasterMkLst>
          <pc:docMk/>
          <pc:sldMasterMk cId="424507790" sldId="2147483648"/>
        </pc:sldMasterMkLst>
        <pc:sldLayoutChg chg="modSp">
          <pc:chgData name="Alexander Kapic" userId="4185a9611c502cae" providerId="LiveId" clId="{161A075C-AC8F-4E1E-BB08-6BC7B7467B62}" dt="2024-08-19T21:41:12.552" v="57" actId="115"/>
          <pc:sldLayoutMkLst>
            <pc:docMk/>
            <pc:sldMasterMk cId="424507790" sldId="2147483648"/>
            <pc:sldLayoutMk cId="2303973508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1AB4A-A7E1-5519-1373-6D2DA61D6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u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390CB0-B6B2-08A1-0972-6CA923318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0715AD-0509-947B-2AC5-290152BE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5CBF66-6161-7854-D27F-FBE7AA6A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A31CB5-7658-2B20-71E8-63CA43DE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97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D0857-AD60-1CC8-A635-4BEA69A31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8A89CC-325D-A1B4-FD8E-7A0DF2DF3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CF1C60-8F45-D889-22BE-2DBC1435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ECD41C-5ED8-6638-D9FE-2AE1C922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81B271-BE62-3E1F-1BCA-B020B3C0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94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4739B41-6922-43E5-EBC4-D475EBFBB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DDDD83-56E4-B6EA-27F0-FADF8322B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EFF80A-14E0-4AC0-8F0E-7E00FED7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D75B82-7F32-A046-3505-5896DD45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CFC95-423F-7E68-B8C3-CB45CAD0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9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D7B98-4156-62B3-C5AD-8FF693E2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EEB3EE-B6CC-8738-0076-921D503B7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6E76ED-4BE3-03EF-E2E0-A73EF654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F8B38-BDF0-1D77-EF71-7368231D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6B98D6-C4D8-5BE4-108F-BB85F28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72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455C8-7A1F-E734-5C14-E9C4E34B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A5E8F3-D1D3-1203-F745-3C089805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3DE287-2BBF-1B05-3ED3-8D65C5F7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9E5A62-37D9-B610-B362-E8ED36B4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CB1DF-A13B-8D78-1CE4-46F5DA8A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69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10634-4755-7ED1-7BB1-9A0F0FF2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893FB2-A750-96E0-0F7D-4A7B53C9E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50E493-1203-C45E-C1B1-6F33B6A01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9BB065-03D7-0EE6-73ED-FF2D48EE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BFD26C-197A-9307-BB92-A531DB32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EFF554-2268-9635-528D-6B6BD106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91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CDAF4-B16D-72E0-6C1A-D53C5CA9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983E63-4285-9B78-4AF3-C536EB287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EF2D38-384D-5D19-5078-B5928550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3317AC-63FC-F043-23DB-751925B56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10A5D6-54E2-750C-03C5-4D0C6D917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0347C20-C61D-ACE0-E266-D0E39AC6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9D11EA-89E4-00CE-152B-58C587CF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F74205-F14F-C78B-BED3-3214396B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59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B70D7-9BD3-013A-351C-C97D3B6B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C81BBF-0DE8-5F54-B0CA-94A41CA9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A1C519-9DAA-971E-294B-D1C7330C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4E7CD2-6FB5-5C2B-89B0-BC992FB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22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9C4901-894B-107A-8D09-07567579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21CA42-61AE-7CBE-CB63-A1CC2915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C373A2-7E3C-1AF0-3F6F-F12E42B9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4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2FF81-0A2B-BAB2-A882-D4F32ADD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34BCF4-AC70-84A9-E249-679DB1A5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23D005-D1F0-AB42-803A-65F5A47D4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573D02-D471-808A-EE1B-7E61918A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2AC94A-EDAC-390E-DE7D-45E3D11E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6CDE73-E8AB-1D2C-AF1A-F36E56B1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6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3C600-EF97-070B-121B-85D80B79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77D118-BD62-0DD2-A144-08A1F182F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FEA815-BCB5-3B23-427F-9F159BFE7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1246B4-D292-6C1D-549E-B125EF1B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66FCCE-E5BE-B712-BEFB-41897410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90621E-B4DD-AF2A-4340-335543CA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76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E1152EB-6983-D093-2DD5-5F94A1FD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D611C1-73B8-66CE-3312-33A85A281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2C9529-9B02-571B-A399-0E8EFFBA4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C0A8-EEBF-43B6-A5EE-12AC32AAAC24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A88566-03E3-6FBB-274A-E3C5AB07A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A23359-C1C2-C870-A969-6A505ACBA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0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70B47B2-AE14-1836-FE00-87D5AB79A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4"/>
            <a:ext cx="12192000" cy="68278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F49333-D006-3617-49DF-050D493F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0520" y="2016903"/>
            <a:ext cx="9144000" cy="2387600"/>
          </a:xfrm>
        </p:spPr>
        <p:txBody>
          <a:bodyPr anchor="ctr">
            <a:normAutofit/>
          </a:bodyPr>
          <a:lstStyle/>
          <a:p>
            <a:r>
              <a:rPr lang="de-DE" sz="8000" b="1" dirty="0">
                <a:solidFill>
                  <a:schemeClr val="bg1"/>
                </a:solidFill>
              </a:rPr>
              <a:t>Digitaltechnik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E07BEE0-F438-1E8B-B33D-A1D687926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98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6C5CB-D585-536C-4744-B00675BC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Binärsystem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CCD00C-0D05-8641-A8AA-067D52180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Der Computer speichert Daten in kleinen </a:t>
                </a:r>
                <a:r>
                  <a:rPr lang="de-DE" b="1" dirty="0"/>
                  <a:t>Speicherzellen</a:t>
                </a:r>
                <a:r>
                  <a:rPr lang="de-DE" dirty="0"/>
                  <a:t> ab, den sogenannten </a:t>
                </a:r>
                <a:r>
                  <a:rPr lang="de-DE" b="1" dirty="0"/>
                  <a:t>Bits</a:t>
                </a:r>
                <a:r>
                  <a:rPr lang="de-DE" dirty="0"/>
                  <a:t>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Das </a:t>
                </a:r>
                <a:r>
                  <a:rPr lang="de-DE" b="1" dirty="0"/>
                  <a:t>Binärsystem</a:t>
                </a:r>
                <a:r>
                  <a:rPr lang="de-DE" dirty="0"/>
                  <a:t> ist ein </a:t>
                </a:r>
                <a:r>
                  <a:rPr lang="de-DE" b="1" dirty="0"/>
                  <a:t>Zahlensystem</a:t>
                </a:r>
                <a:r>
                  <a:rPr lang="de-DE" dirty="0"/>
                  <a:t>, das zur Darstellung von Zahlen nur </a:t>
                </a:r>
                <a:r>
                  <a:rPr lang="de-DE" b="1" dirty="0"/>
                  <a:t>zwei verschiedene Ziffern (0 und 1) </a:t>
                </a:r>
                <a:r>
                  <a:rPr lang="de-DE" dirty="0"/>
                  <a:t>benutzt.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Die </a:t>
                </a:r>
                <a:r>
                  <a:rPr lang="de-DE" b="1" dirty="0"/>
                  <a:t>Rechenvorschrift</a:t>
                </a:r>
                <a:r>
                  <a:rPr lang="de-DE" dirty="0"/>
                  <a:t> des </a:t>
                </a:r>
                <a:r>
                  <a:rPr lang="de-DE" b="1" dirty="0"/>
                  <a:t>Binärsystems</a:t>
                </a:r>
                <a:r>
                  <a:rPr lang="de-DE" dirty="0"/>
                  <a:t> nutzt die sog. </a:t>
                </a:r>
                <a:r>
                  <a:rPr lang="de-DE" b="1" dirty="0"/>
                  <a:t>Zweierpotenzen</a:t>
                </a:r>
                <a:r>
                  <a:rPr lang="de-DE" dirty="0"/>
                  <a:t>:</a:t>
                </a:r>
              </a:p>
              <a:p>
                <a:pPr marL="0" indent="0">
                  <a:buNone/>
                </a:pPr>
                <a:endParaRPr lang="de-DE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de-DE" b="1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CCD00C-0D05-8641-A8AA-067D52180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7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A9D0-6900-F5F0-125A-19E5E456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Binärsystem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C1CE2E-70E2-60E1-0403-709CDD1D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45847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Darstellung der Zahl 5 im Binärsystem: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03D6E0B-8958-9E01-C18A-D640F707F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8590"/>
              </p:ext>
            </p:extLst>
          </p:nvPr>
        </p:nvGraphicFramePr>
        <p:xfrm>
          <a:off x="2032000" y="3573462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6567510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441505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682252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123270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16148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Bit-Nr.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55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Potenz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04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75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Zustand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227482"/>
                  </a:ext>
                </a:extLst>
              </a:tr>
            </a:tbl>
          </a:graphicData>
        </a:graphic>
      </p:graphicFrame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35C0BBE-4B8C-DCAD-7E6E-702A3236985A}"/>
              </a:ext>
            </a:extLst>
          </p:cNvPr>
          <p:cNvGrpSpPr/>
          <p:nvPr/>
        </p:nvGrpSpPr>
        <p:grpSpPr>
          <a:xfrm>
            <a:off x="7912100" y="1690688"/>
            <a:ext cx="2247900" cy="1339056"/>
            <a:chOff x="7912100" y="1690688"/>
            <a:chExt cx="2247900" cy="1339056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C62669E8-3D26-D159-8E11-DE321E4428FE}"/>
                </a:ext>
              </a:extLst>
            </p:cNvPr>
            <p:cNvGrpSpPr/>
            <p:nvPr/>
          </p:nvGrpSpPr>
          <p:grpSpPr>
            <a:xfrm>
              <a:off x="7912100" y="2077245"/>
              <a:ext cx="2247900" cy="952499"/>
              <a:chOff x="6743700" y="1825626"/>
              <a:chExt cx="2247900" cy="952499"/>
            </a:xfrm>
          </p:grpSpPr>
          <p:cxnSp>
            <p:nvCxnSpPr>
              <p:cNvPr id="6" name="Gerader Verbinder 5">
                <a:extLst>
                  <a:ext uri="{FF2B5EF4-FFF2-40B4-BE49-F238E27FC236}">
                    <a16:creationId xmlns:a16="http://schemas.microsoft.com/office/drawing/2014/main" id="{3DC39398-BDFF-2155-B17B-1756C442F0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1839913"/>
                <a:ext cx="2247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id="{1816088B-C061-92B1-E3A2-F236FDF75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2763838"/>
                <a:ext cx="2247900" cy="71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6E80DCDA-EA32-17E4-1FE0-D64943DC5836}"/>
                  </a:ext>
                </a:extLst>
              </p:cNvPr>
              <p:cNvGrpSpPr/>
              <p:nvPr/>
            </p:nvGrpSpPr>
            <p:grpSpPr>
              <a:xfrm>
                <a:off x="7062787" y="1839913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1936D06E-A000-62B2-7816-F237A5A7A094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B2EEC3B3-FAFC-4413-71CE-1528A7517CFD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Flussdiagramm: Zusammenführung 32">
                  <a:extLst>
                    <a:ext uri="{FF2B5EF4-FFF2-40B4-BE49-F238E27FC236}">
                      <a16:creationId xmlns:a16="http://schemas.microsoft.com/office/drawing/2014/main" id="{0E608FBB-DCD9-C63A-A0AA-DFCD2B493FD3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357419A9-7AF0-FB66-3EC3-0FB8C1D44D6D}"/>
                  </a:ext>
                </a:extLst>
              </p:cNvPr>
              <p:cNvGrpSpPr/>
              <p:nvPr/>
            </p:nvGrpSpPr>
            <p:grpSpPr>
              <a:xfrm>
                <a:off x="7539038" y="1854200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8" name="Gerader Verbinder 27">
                  <a:extLst>
                    <a:ext uri="{FF2B5EF4-FFF2-40B4-BE49-F238E27FC236}">
                      <a16:creationId xmlns:a16="http://schemas.microsoft.com/office/drawing/2014/main" id="{20A86CD5-B11B-F268-6B77-2D0970B7EF32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C35EC1AF-8E67-ACAA-5931-6FEDE8F7301C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Flussdiagramm: Zusammenführung 29">
                  <a:extLst>
                    <a:ext uri="{FF2B5EF4-FFF2-40B4-BE49-F238E27FC236}">
                      <a16:creationId xmlns:a16="http://schemas.microsoft.com/office/drawing/2014/main" id="{24650A08-8284-1B96-5EFC-C7D764F50B86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2AA2C752-59D2-9CB0-C1CA-328AB1CA8FFB}"/>
                  </a:ext>
                </a:extLst>
              </p:cNvPr>
              <p:cNvGrpSpPr/>
              <p:nvPr/>
            </p:nvGrpSpPr>
            <p:grpSpPr>
              <a:xfrm>
                <a:off x="8015287" y="1825627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5" name="Gerader Verbinder 24">
                  <a:extLst>
                    <a:ext uri="{FF2B5EF4-FFF2-40B4-BE49-F238E27FC236}">
                      <a16:creationId xmlns:a16="http://schemas.microsoft.com/office/drawing/2014/main" id="{6F318B9B-4A5A-CCBB-CF7C-8F13E3409A17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E3AB8D77-1E03-D534-C317-070FE7CF45D9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Flussdiagramm: Zusammenführung 26">
                  <a:extLst>
                    <a:ext uri="{FF2B5EF4-FFF2-40B4-BE49-F238E27FC236}">
                      <a16:creationId xmlns:a16="http://schemas.microsoft.com/office/drawing/2014/main" id="{B5877B1B-4BC6-D2E5-D7A2-237D8E29B538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5A179D03-7054-6715-6810-0BE2022BF4CF}"/>
                  </a:ext>
                </a:extLst>
              </p:cNvPr>
              <p:cNvGrpSpPr/>
              <p:nvPr/>
            </p:nvGrpSpPr>
            <p:grpSpPr>
              <a:xfrm>
                <a:off x="8482013" y="1825626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6C7C8059-7AF6-EC1D-3671-B43C726581D7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B8EC6908-94B6-673B-82E3-28BC02D63EF9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Flussdiagramm: Zusammenführung 23">
                  <a:extLst>
                    <a:ext uri="{FF2B5EF4-FFF2-40B4-BE49-F238E27FC236}">
                      <a16:creationId xmlns:a16="http://schemas.microsoft.com/office/drawing/2014/main" id="{C8E22F04-D250-A64F-1F06-BD70A2BCBF29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85E1E125-2517-9309-9F48-A6ED96E453A2}"/>
                </a:ext>
              </a:extLst>
            </p:cNvPr>
            <p:cNvSpPr txBox="1"/>
            <p:nvPr/>
          </p:nvSpPr>
          <p:spPr>
            <a:xfrm>
              <a:off x="9663052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D6F692E-FED4-B85E-AEA3-D87C03FD6987}"/>
                </a:ext>
              </a:extLst>
            </p:cNvPr>
            <p:cNvSpPr txBox="1"/>
            <p:nvPr/>
          </p:nvSpPr>
          <p:spPr>
            <a:xfrm>
              <a:off x="9196326" y="1700771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FA0ACD1-D45C-A8AB-8357-68F16361619C}"/>
                </a:ext>
              </a:extLst>
            </p:cNvPr>
            <p:cNvSpPr txBox="1"/>
            <p:nvPr/>
          </p:nvSpPr>
          <p:spPr>
            <a:xfrm>
              <a:off x="8737479" y="171097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FCC8DD0F-1FEB-36BB-93D1-5A7762E31705}"/>
                </a:ext>
              </a:extLst>
            </p:cNvPr>
            <p:cNvSpPr txBox="1"/>
            <p:nvPr/>
          </p:nvSpPr>
          <p:spPr>
            <a:xfrm>
              <a:off x="8231187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7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A9D0-6900-F5F0-125A-19E5E456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Binärsystem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C1CE2E-70E2-60E1-0403-709CDD1D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7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Darstellung der Zahl 5 im Binärsystem: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1623196"/>
                  </p:ext>
                </p:extLst>
              </p:nvPr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1623196"/>
                  </p:ext>
                </p:extLst>
              </p:nvPr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75" t="-108197" r="-30037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8" t="-108197" r="-2015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8197" r="-1007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8197" r="-7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DFCAA1-204A-305C-8E36-335EA22FABA4}"/>
              </a:ext>
            </a:extLst>
          </p:cNvPr>
          <p:cNvGrpSpPr/>
          <p:nvPr/>
        </p:nvGrpSpPr>
        <p:grpSpPr>
          <a:xfrm>
            <a:off x="7912100" y="1690688"/>
            <a:ext cx="2247900" cy="1339056"/>
            <a:chOff x="7912100" y="1690688"/>
            <a:chExt cx="2247900" cy="133905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5755CC4-68C8-6C6C-1D3B-3F6020739BD9}"/>
                </a:ext>
              </a:extLst>
            </p:cNvPr>
            <p:cNvGrpSpPr/>
            <p:nvPr/>
          </p:nvGrpSpPr>
          <p:grpSpPr>
            <a:xfrm>
              <a:off x="7912100" y="2077245"/>
              <a:ext cx="2247900" cy="952499"/>
              <a:chOff x="6743700" y="1825626"/>
              <a:chExt cx="2247900" cy="952499"/>
            </a:xfrm>
          </p:grpSpPr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0760AC18-1CA0-4DD4-8F74-CD82B57E5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1839913"/>
                <a:ext cx="2247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EF625026-0FFD-C2C2-6494-A082FAB160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2763838"/>
                <a:ext cx="2247900" cy="71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D4B9FCAA-91D1-CD3D-9CF6-F244EF2734C4}"/>
                  </a:ext>
                </a:extLst>
              </p:cNvPr>
              <p:cNvGrpSpPr/>
              <p:nvPr/>
            </p:nvGrpSpPr>
            <p:grpSpPr>
              <a:xfrm>
                <a:off x="7062787" y="1839913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8A52B072-4EDB-4A74-A914-D6A1101CFF13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33792E8C-7EBC-48ED-9E83-F012DDDDCAFA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lussdiagramm: Zusammenführung 27">
                  <a:extLst>
                    <a:ext uri="{FF2B5EF4-FFF2-40B4-BE49-F238E27FC236}">
                      <a16:creationId xmlns:a16="http://schemas.microsoft.com/office/drawing/2014/main" id="{E02A3679-2753-D0CA-9CED-C4114DB32DD0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345CDD89-C44E-3074-D412-C2CE32D1AA8A}"/>
                  </a:ext>
                </a:extLst>
              </p:cNvPr>
              <p:cNvGrpSpPr/>
              <p:nvPr/>
            </p:nvGrpSpPr>
            <p:grpSpPr>
              <a:xfrm>
                <a:off x="7539038" y="1854200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97EFB041-1154-9365-69C8-23A61E55C152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11213ECA-9C02-66F9-6AB2-3BC8107C0BE4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lussdiagramm: Zusammenführung 24">
                  <a:extLst>
                    <a:ext uri="{FF2B5EF4-FFF2-40B4-BE49-F238E27FC236}">
                      <a16:creationId xmlns:a16="http://schemas.microsoft.com/office/drawing/2014/main" id="{48E8D71F-66DA-C073-4A9F-9BF75591CEDE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C39EC0B0-FA82-43BB-290F-F41E8FC629F6}"/>
                  </a:ext>
                </a:extLst>
              </p:cNvPr>
              <p:cNvGrpSpPr/>
              <p:nvPr/>
            </p:nvGrpSpPr>
            <p:grpSpPr>
              <a:xfrm>
                <a:off x="8015287" y="1825627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9212E7CD-3070-D455-03DF-114CC8643DC2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5CA3CB5F-C2F8-AF69-4317-C455561646BA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lussdiagramm: Zusammenführung 21">
                  <a:extLst>
                    <a:ext uri="{FF2B5EF4-FFF2-40B4-BE49-F238E27FC236}">
                      <a16:creationId xmlns:a16="http://schemas.microsoft.com/office/drawing/2014/main" id="{8F3F18B4-666C-C988-9FBF-49E91CCCB291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E6087D7B-DD92-A42A-A47D-0D2C5C445FF7}"/>
                  </a:ext>
                </a:extLst>
              </p:cNvPr>
              <p:cNvGrpSpPr/>
              <p:nvPr/>
            </p:nvGrpSpPr>
            <p:grpSpPr>
              <a:xfrm>
                <a:off x="8482013" y="1825626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03A52FBA-A579-FF81-EBA4-8E61E43BB1B7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>
                  <a:extLst>
                    <a:ext uri="{FF2B5EF4-FFF2-40B4-BE49-F238E27FC236}">
                      <a16:creationId xmlns:a16="http://schemas.microsoft.com/office/drawing/2014/main" id="{CD3442E6-8A87-58FF-CABA-7523505B973E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lussdiagramm: Zusammenführung 18">
                  <a:extLst>
                    <a:ext uri="{FF2B5EF4-FFF2-40B4-BE49-F238E27FC236}">
                      <a16:creationId xmlns:a16="http://schemas.microsoft.com/office/drawing/2014/main" id="{B87CE805-EF36-78EA-8BF9-DC0B1214D2E0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FFBEB93-0AAD-0D0F-01EB-DDAF911EC73D}"/>
                </a:ext>
              </a:extLst>
            </p:cNvPr>
            <p:cNvSpPr txBox="1"/>
            <p:nvPr/>
          </p:nvSpPr>
          <p:spPr>
            <a:xfrm>
              <a:off x="9663052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959E238-D84F-0929-3A56-5C97A582E74A}"/>
                </a:ext>
              </a:extLst>
            </p:cNvPr>
            <p:cNvSpPr txBox="1"/>
            <p:nvPr/>
          </p:nvSpPr>
          <p:spPr>
            <a:xfrm>
              <a:off x="9196326" y="1700771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7C08068-A7F6-C42C-01A2-7AC95A118C6F}"/>
                </a:ext>
              </a:extLst>
            </p:cNvPr>
            <p:cNvSpPr txBox="1"/>
            <p:nvPr/>
          </p:nvSpPr>
          <p:spPr>
            <a:xfrm>
              <a:off x="8737479" y="171097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4EF5EAC-9396-1B88-B47C-C0075AFD869B}"/>
                </a:ext>
              </a:extLst>
            </p:cNvPr>
            <p:cNvSpPr txBox="1"/>
            <p:nvPr/>
          </p:nvSpPr>
          <p:spPr>
            <a:xfrm>
              <a:off x="8231187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99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A9D0-6900-F5F0-125A-19E5E456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Binärsystem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C1CE2E-70E2-60E1-0403-709CDD1D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7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Darstellung der Zahl 5 im Binärsystem: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8796707"/>
                  </p:ext>
                </p:extLst>
              </p:nvPr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8796707"/>
                  </p:ext>
                </p:extLst>
              </p:nvPr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75" t="-108197" r="-30037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8" t="-108197" r="-2015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8197" r="-1007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8197" r="-7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D323D6F-9B2E-1D99-7EFC-78A791DB4710}"/>
              </a:ext>
            </a:extLst>
          </p:cNvPr>
          <p:cNvGrpSpPr/>
          <p:nvPr/>
        </p:nvGrpSpPr>
        <p:grpSpPr>
          <a:xfrm>
            <a:off x="7912100" y="1690688"/>
            <a:ext cx="2247900" cy="1339056"/>
            <a:chOff x="7912100" y="1690688"/>
            <a:chExt cx="2247900" cy="133905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A336446-2EC5-00C0-F5C0-314B9CFA509D}"/>
                </a:ext>
              </a:extLst>
            </p:cNvPr>
            <p:cNvGrpSpPr/>
            <p:nvPr/>
          </p:nvGrpSpPr>
          <p:grpSpPr>
            <a:xfrm>
              <a:off x="7912100" y="2077245"/>
              <a:ext cx="2247900" cy="952499"/>
              <a:chOff x="6743700" y="1825626"/>
              <a:chExt cx="2247900" cy="952499"/>
            </a:xfrm>
          </p:grpSpPr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219D4E7B-A805-3539-CD05-447EA2F993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1839913"/>
                <a:ext cx="2247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776D652A-316C-5ABF-D418-B15CFF7AD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2763838"/>
                <a:ext cx="2247900" cy="71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F7D761D1-DABC-824E-680B-C7050BB89F9A}"/>
                  </a:ext>
                </a:extLst>
              </p:cNvPr>
              <p:cNvGrpSpPr/>
              <p:nvPr/>
            </p:nvGrpSpPr>
            <p:grpSpPr>
              <a:xfrm>
                <a:off x="7062787" y="1839913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590AB488-9F6E-7437-D806-3C981DBD2C71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4B9D5925-4373-7A2A-776F-4EA09249403A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lussdiagramm: Zusammenführung 27">
                  <a:extLst>
                    <a:ext uri="{FF2B5EF4-FFF2-40B4-BE49-F238E27FC236}">
                      <a16:creationId xmlns:a16="http://schemas.microsoft.com/office/drawing/2014/main" id="{1C359581-BE69-13AF-1487-BE30D0749349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1CE0334C-6CFD-8A31-A2FE-94B50D5A0389}"/>
                  </a:ext>
                </a:extLst>
              </p:cNvPr>
              <p:cNvGrpSpPr/>
              <p:nvPr/>
            </p:nvGrpSpPr>
            <p:grpSpPr>
              <a:xfrm>
                <a:off x="7539038" y="1854200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C4E5B2F6-322F-1799-1308-959AF05307B0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575623DD-4B42-FD5F-811A-375D318F3F8E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lussdiagramm: Zusammenführung 24">
                  <a:extLst>
                    <a:ext uri="{FF2B5EF4-FFF2-40B4-BE49-F238E27FC236}">
                      <a16:creationId xmlns:a16="http://schemas.microsoft.com/office/drawing/2014/main" id="{D09775BD-8416-68B8-0695-4072100EF9AB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A4D0E3E5-F759-2D75-EA43-EC827D27516D}"/>
                  </a:ext>
                </a:extLst>
              </p:cNvPr>
              <p:cNvGrpSpPr/>
              <p:nvPr/>
            </p:nvGrpSpPr>
            <p:grpSpPr>
              <a:xfrm>
                <a:off x="8015287" y="1825627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35BEE7DC-11B5-0164-51BC-0A9236EF3F77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5914B389-EFC4-95CF-5048-C68CDEF49D50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lussdiagramm: Zusammenführung 21">
                  <a:extLst>
                    <a:ext uri="{FF2B5EF4-FFF2-40B4-BE49-F238E27FC236}">
                      <a16:creationId xmlns:a16="http://schemas.microsoft.com/office/drawing/2014/main" id="{7514368A-4942-CC24-D204-550F1DF0ADAB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F3F24366-4505-A41B-E8E1-4FFDB6F51469}"/>
                  </a:ext>
                </a:extLst>
              </p:cNvPr>
              <p:cNvGrpSpPr/>
              <p:nvPr/>
            </p:nvGrpSpPr>
            <p:grpSpPr>
              <a:xfrm>
                <a:off x="8482013" y="1825626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C09C35CD-B5EE-BA18-03EF-6489FCE1DC35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>
                  <a:extLst>
                    <a:ext uri="{FF2B5EF4-FFF2-40B4-BE49-F238E27FC236}">
                      <a16:creationId xmlns:a16="http://schemas.microsoft.com/office/drawing/2014/main" id="{60CD473E-E536-83E3-DE7E-4768804C34BF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lussdiagramm: Zusammenführung 18">
                  <a:extLst>
                    <a:ext uri="{FF2B5EF4-FFF2-40B4-BE49-F238E27FC236}">
                      <a16:creationId xmlns:a16="http://schemas.microsoft.com/office/drawing/2014/main" id="{3F528D32-8904-EA40-C08B-B7A77379E85E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7591EF1-3A79-FEEC-4500-3BC6AE838E08}"/>
                </a:ext>
              </a:extLst>
            </p:cNvPr>
            <p:cNvSpPr txBox="1"/>
            <p:nvPr/>
          </p:nvSpPr>
          <p:spPr>
            <a:xfrm>
              <a:off x="9663052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B13286B-1D26-9BB5-F1AB-405135B115B4}"/>
                </a:ext>
              </a:extLst>
            </p:cNvPr>
            <p:cNvSpPr txBox="1"/>
            <p:nvPr/>
          </p:nvSpPr>
          <p:spPr>
            <a:xfrm>
              <a:off x="9196326" y="1700771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A19E584-FBF9-7188-48FF-743FDAEA82D0}"/>
                </a:ext>
              </a:extLst>
            </p:cNvPr>
            <p:cNvSpPr txBox="1"/>
            <p:nvPr/>
          </p:nvSpPr>
          <p:spPr>
            <a:xfrm>
              <a:off x="8737479" y="171097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D1A3A5D-F4F1-2DEE-C72F-7C0582E03C55}"/>
                </a:ext>
              </a:extLst>
            </p:cNvPr>
            <p:cNvSpPr txBox="1"/>
            <p:nvPr/>
          </p:nvSpPr>
          <p:spPr>
            <a:xfrm>
              <a:off x="8231187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23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A9D0-6900-F5F0-125A-19E5E456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Binärsystem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C1CE2E-70E2-60E1-0403-709CDD1D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7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Darstellung der Zahl 5 im Binärsystem: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Die Zahl </a:t>
            </a:r>
            <a:r>
              <a:rPr lang="de-DE" b="1" dirty="0"/>
              <a:t>5</a:t>
            </a:r>
            <a:r>
              <a:rPr lang="de-DE" dirty="0"/>
              <a:t> lässt sich Binär als </a:t>
            </a:r>
            <a:r>
              <a:rPr lang="de-DE" b="1" dirty="0"/>
              <a:t>0101</a:t>
            </a:r>
            <a:r>
              <a:rPr lang="de-DE" dirty="0"/>
              <a:t> darstellen!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75" t="-108197" r="-30037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8" t="-108197" r="-2015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8197" r="-1007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8197" r="-7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1F066BE-C468-8548-7F36-61F089CEFB1A}"/>
              </a:ext>
            </a:extLst>
          </p:cNvPr>
          <p:cNvGrpSpPr/>
          <p:nvPr/>
        </p:nvGrpSpPr>
        <p:grpSpPr>
          <a:xfrm>
            <a:off x="7912100" y="1690688"/>
            <a:ext cx="2247900" cy="1339056"/>
            <a:chOff x="7912100" y="1690688"/>
            <a:chExt cx="2247900" cy="133905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99E9CF4-2A32-F00E-8080-B6DF55004F78}"/>
                </a:ext>
              </a:extLst>
            </p:cNvPr>
            <p:cNvGrpSpPr/>
            <p:nvPr/>
          </p:nvGrpSpPr>
          <p:grpSpPr>
            <a:xfrm>
              <a:off x="7912100" y="2077245"/>
              <a:ext cx="2247900" cy="952499"/>
              <a:chOff x="6743700" y="1825626"/>
              <a:chExt cx="2247900" cy="952499"/>
            </a:xfrm>
          </p:grpSpPr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8DFF8DEC-0C5E-0479-DBD2-9640CA882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1839913"/>
                <a:ext cx="2247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9BFEB2D6-0B6E-D934-1EB1-B4599D7BAB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2763838"/>
                <a:ext cx="2247900" cy="71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03F55F6-F92E-6512-1AD9-70995AACA87B}"/>
                  </a:ext>
                </a:extLst>
              </p:cNvPr>
              <p:cNvGrpSpPr/>
              <p:nvPr/>
            </p:nvGrpSpPr>
            <p:grpSpPr>
              <a:xfrm>
                <a:off x="7062787" y="1839913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BA4A6776-2061-813E-55B4-BE0931CDAFAF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785CB5B2-266B-E986-455F-609776DCBE2E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lussdiagramm: Zusammenführung 27">
                  <a:extLst>
                    <a:ext uri="{FF2B5EF4-FFF2-40B4-BE49-F238E27FC236}">
                      <a16:creationId xmlns:a16="http://schemas.microsoft.com/office/drawing/2014/main" id="{E3B2B88D-95C7-9ABC-00B7-E182C3E7926B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DE75E55C-C72D-A9C0-78D3-DBD168C01BF3}"/>
                  </a:ext>
                </a:extLst>
              </p:cNvPr>
              <p:cNvGrpSpPr/>
              <p:nvPr/>
            </p:nvGrpSpPr>
            <p:grpSpPr>
              <a:xfrm>
                <a:off x="7539038" y="1854200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C4AF71C0-DF93-D062-BD36-4FEAB217EDFF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A9F6B079-EB8C-4818-CD6F-E2BE4A668EAC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lussdiagramm: Zusammenführung 24">
                  <a:extLst>
                    <a:ext uri="{FF2B5EF4-FFF2-40B4-BE49-F238E27FC236}">
                      <a16:creationId xmlns:a16="http://schemas.microsoft.com/office/drawing/2014/main" id="{A69CA962-A9B2-CF40-2AE9-3CAF068AA38C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5C797718-ECE9-E392-1308-A53B41F09336}"/>
                  </a:ext>
                </a:extLst>
              </p:cNvPr>
              <p:cNvGrpSpPr/>
              <p:nvPr/>
            </p:nvGrpSpPr>
            <p:grpSpPr>
              <a:xfrm>
                <a:off x="8015287" y="1825627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CEE82F86-25D0-F558-030E-77DF02806FBB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6B9B4702-74AC-DCE0-9B16-73B5C188800E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lussdiagramm: Zusammenführung 21">
                  <a:extLst>
                    <a:ext uri="{FF2B5EF4-FFF2-40B4-BE49-F238E27FC236}">
                      <a16:creationId xmlns:a16="http://schemas.microsoft.com/office/drawing/2014/main" id="{F99A43CC-78D2-91B1-09A4-DB2B59B5DD96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15A711F6-4FCA-5C0C-3FC5-C6E138209C74}"/>
                  </a:ext>
                </a:extLst>
              </p:cNvPr>
              <p:cNvGrpSpPr/>
              <p:nvPr/>
            </p:nvGrpSpPr>
            <p:grpSpPr>
              <a:xfrm>
                <a:off x="8482013" y="1825626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A1B7C924-15F1-8C9F-9896-7D3515C6ACA6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>
                  <a:extLst>
                    <a:ext uri="{FF2B5EF4-FFF2-40B4-BE49-F238E27FC236}">
                      <a16:creationId xmlns:a16="http://schemas.microsoft.com/office/drawing/2014/main" id="{8D750FC4-01D9-A30C-46CC-0AC49152E5C6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lussdiagramm: Zusammenführung 18">
                  <a:extLst>
                    <a:ext uri="{FF2B5EF4-FFF2-40B4-BE49-F238E27FC236}">
                      <a16:creationId xmlns:a16="http://schemas.microsoft.com/office/drawing/2014/main" id="{FB46CA26-5245-42AC-C9AA-EC57F41907E1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1DC8ACF-DA64-37FF-24CA-DCC1F642EB23}"/>
                </a:ext>
              </a:extLst>
            </p:cNvPr>
            <p:cNvSpPr txBox="1"/>
            <p:nvPr/>
          </p:nvSpPr>
          <p:spPr>
            <a:xfrm>
              <a:off x="9663052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37B1573-EB8D-0FB7-DD93-BFE6426C06E7}"/>
                </a:ext>
              </a:extLst>
            </p:cNvPr>
            <p:cNvSpPr txBox="1"/>
            <p:nvPr/>
          </p:nvSpPr>
          <p:spPr>
            <a:xfrm>
              <a:off x="9196326" y="1700771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1ECFED6-4962-16F8-BB80-E5D07314ECE9}"/>
                </a:ext>
              </a:extLst>
            </p:cNvPr>
            <p:cNvSpPr txBox="1"/>
            <p:nvPr/>
          </p:nvSpPr>
          <p:spPr>
            <a:xfrm>
              <a:off x="8737479" y="171097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1C3961B-6920-1474-ED86-9D9A4ECCFA49}"/>
                </a:ext>
              </a:extLst>
            </p:cNvPr>
            <p:cNvSpPr txBox="1"/>
            <p:nvPr/>
          </p:nvSpPr>
          <p:spPr>
            <a:xfrm>
              <a:off x="8231187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463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6B87EF4-4673-8FE5-E994-FDE4568D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Aussagenlogik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FFC9CA-1F38-6377-7394-DD948EB92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845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8B7A84-23CB-1F7A-1114-8F0399FB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Aussagen?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C1A02D3-C302-E6C8-F4D3-288EE363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Aussagen sind </a:t>
            </a:r>
            <a:r>
              <a:rPr lang="de-DE" b="1" dirty="0"/>
              <a:t>Behauptungen</a:t>
            </a:r>
            <a:r>
              <a:rPr lang="de-DE" dirty="0"/>
              <a:t> (Ursprung in der Mathematik)</a:t>
            </a:r>
          </a:p>
          <a:p>
            <a:r>
              <a:rPr lang="de-DE" dirty="0"/>
              <a:t>Eine Aussage ist entweder </a:t>
            </a:r>
            <a:r>
              <a:rPr lang="de-DE" b="1" dirty="0"/>
              <a:t>WAHR (1)</a:t>
            </a:r>
            <a:r>
              <a:rPr lang="de-DE" dirty="0"/>
              <a:t> oder </a:t>
            </a:r>
            <a:r>
              <a:rPr lang="de-DE" b="1" dirty="0"/>
              <a:t>FALSCH (0)</a:t>
            </a:r>
            <a:r>
              <a:rPr lang="de-DE" dirty="0"/>
              <a:t> </a:t>
            </a:r>
          </a:p>
          <a:p>
            <a:r>
              <a:rPr lang="de-DE" dirty="0"/>
              <a:t>Beispiele: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Both"/>
            </a:pPr>
            <a:r>
              <a:rPr lang="de-DE" dirty="0"/>
              <a:t>Alle Autos sind Grün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Both"/>
            </a:pPr>
            <a:r>
              <a:rPr lang="de-DE" dirty="0"/>
              <a:t>Die Zahl 9 ist durch 3 teilbar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Both"/>
            </a:pPr>
            <a:r>
              <a:rPr lang="de-DE" dirty="0"/>
              <a:t>Der 1. FCM ist der beste Verein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Both"/>
            </a:pPr>
            <a:r>
              <a:rPr lang="de-DE" dirty="0"/>
              <a:t>Die Erde dreht sich um die Sonne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125A342-F0A5-9E7A-CB5F-2D61796B3702}"/>
              </a:ext>
            </a:extLst>
          </p:cNvPr>
          <p:cNvSpPr/>
          <p:nvPr/>
        </p:nvSpPr>
        <p:spPr>
          <a:xfrm>
            <a:off x="4395384" y="3476331"/>
            <a:ext cx="2518164" cy="373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rgbClr val="FF0000"/>
                </a:solidFill>
              </a:rPr>
              <a:t>Falsch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130CE73-4E80-E445-6DCA-C03E39965B6F}"/>
              </a:ext>
            </a:extLst>
          </p:cNvPr>
          <p:cNvSpPr/>
          <p:nvPr/>
        </p:nvSpPr>
        <p:spPr>
          <a:xfrm>
            <a:off x="5309784" y="4104014"/>
            <a:ext cx="2518164" cy="373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Wahr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F9F201C-2918-B3F2-6BCB-C503749DB008}"/>
              </a:ext>
            </a:extLst>
          </p:cNvPr>
          <p:cNvSpPr/>
          <p:nvPr/>
        </p:nvSpPr>
        <p:spPr>
          <a:xfrm>
            <a:off x="5654466" y="4731697"/>
            <a:ext cx="2518164" cy="373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Nicht eindeutig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37E56EC-AC40-B2BC-3E6A-B751E8AD2224}"/>
              </a:ext>
            </a:extLst>
          </p:cNvPr>
          <p:cNvSpPr/>
          <p:nvPr/>
        </p:nvSpPr>
        <p:spPr>
          <a:xfrm>
            <a:off x="5976356" y="5359380"/>
            <a:ext cx="2518164" cy="373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Wahr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DB30441-69F7-7AA6-1C33-F5933AFC1AE9}"/>
              </a:ext>
            </a:extLst>
          </p:cNvPr>
          <p:cNvSpPr/>
          <p:nvPr/>
        </p:nvSpPr>
        <p:spPr>
          <a:xfrm>
            <a:off x="8172630" y="4750388"/>
            <a:ext cx="2518164" cy="373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  </a:t>
            </a:r>
            <a:r>
              <a:rPr lang="de-DE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Keine Aussage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EDCA5-81EA-24F5-0485-F03ECAAD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Verknüpfungen von Aussagen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AD18F1-1195-551F-80AD-0C73D621E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Zwei Aussagen können miteinander </a:t>
            </a:r>
            <a:r>
              <a:rPr lang="de-DE" b="1" dirty="0"/>
              <a:t>verknüpft</a:t>
            </a:r>
            <a:r>
              <a:rPr lang="de-DE" dirty="0"/>
              <a:t> werden</a:t>
            </a:r>
          </a:p>
          <a:p>
            <a:r>
              <a:rPr lang="de-DE" dirty="0"/>
              <a:t>Das Ergebnis dieser </a:t>
            </a:r>
            <a:r>
              <a:rPr lang="de-DE" b="1" dirty="0"/>
              <a:t>Verknüpfung</a:t>
            </a:r>
            <a:r>
              <a:rPr lang="de-DE" dirty="0"/>
              <a:t> ist wieder eine </a:t>
            </a:r>
            <a:r>
              <a:rPr lang="de-DE" b="1" dirty="0"/>
              <a:t>Aussage</a:t>
            </a:r>
          </a:p>
          <a:p>
            <a:r>
              <a:rPr lang="de-DE" dirty="0"/>
              <a:t>Es gibt insgesamt 3 Verknüpfungen: </a:t>
            </a:r>
            <a:r>
              <a:rPr lang="de-DE" b="1" dirty="0"/>
              <a:t>UND</a:t>
            </a:r>
            <a:r>
              <a:rPr lang="de-DE" dirty="0"/>
              <a:t>,</a:t>
            </a:r>
            <a:r>
              <a:rPr lang="de-DE" b="1" dirty="0"/>
              <a:t> ODER</a:t>
            </a:r>
            <a:r>
              <a:rPr lang="de-DE" dirty="0"/>
              <a:t>,</a:t>
            </a:r>
            <a:r>
              <a:rPr lang="de-DE" b="1" dirty="0"/>
              <a:t> NICHT</a:t>
            </a:r>
          </a:p>
          <a:p>
            <a:r>
              <a:rPr lang="de-DE" dirty="0"/>
              <a:t>Beispiele: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Both"/>
            </a:pPr>
            <a:r>
              <a:rPr lang="de-DE" dirty="0"/>
              <a:t> Alle Autos sind Grün </a:t>
            </a:r>
            <a:r>
              <a:rPr lang="de-DE" b="1" dirty="0"/>
              <a:t>UND</a:t>
            </a:r>
            <a:r>
              <a:rPr lang="de-DE" dirty="0"/>
              <a:t> der Himmel ist Blau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Both"/>
            </a:pPr>
            <a:r>
              <a:rPr lang="de-DE" dirty="0"/>
              <a:t> Alle Autos sind Grün </a:t>
            </a:r>
            <a:r>
              <a:rPr lang="de-DE" b="1" dirty="0"/>
              <a:t>ODER</a:t>
            </a:r>
            <a:r>
              <a:rPr lang="de-DE" dirty="0"/>
              <a:t> der Himmel ist Blau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Both"/>
            </a:pPr>
            <a:r>
              <a:rPr lang="de-DE" dirty="0"/>
              <a:t> </a:t>
            </a:r>
            <a:r>
              <a:rPr lang="de-DE" b="1" dirty="0"/>
              <a:t>NICHT</a:t>
            </a:r>
            <a:r>
              <a:rPr lang="de-DE" dirty="0"/>
              <a:t> Alle Autos sind Grün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A837FE-3F57-40C7-BAAF-5F8D283B8922}"/>
              </a:ext>
            </a:extLst>
          </p:cNvPr>
          <p:cNvSpPr/>
          <p:nvPr/>
        </p:nvSpPr>
        <p:spPr>
          <a:xfrm>
            <a:off x="7745337" y="4017583"/>
            <a:ext cx="2518164" cy="373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rgbClr val="FF0000"/>
                </a:solidFill>
              </a:rPr>
              <a:t>Falsch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F61322-20C6-1224-5E8A-175A8AB78E77}"/>
              </a:ext>
            </a:extLst>
          </p:cNvPr>
          <p:cNvSpPr/>
          <p:nvPr/>
        </p:nvSpPr>
        <p:spPr>
          <a:xfrm>
            <a:off x="7783791" y="4645457"/>
            <a:ext cx="2518164" cy="373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Wahr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28D01F4-5D59-1E73-17CA-4A95786C2BC9}"/>
              </a:ext>
            </a:extLst>
          </p:cNvPr>
          <p:cNvSpPr/>
          <p:nvPr/>
        </p:nvSpPr>
        <p:spPr>
          <a:xfrm>
            <a:off x="5378151" y="5224408"/>
            <a:ext cx="2518164" cy="373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Wahr</a:t>
            </a:r>
          </a:p>
        </p:txBody>
      </p:sp>
    </p:spTree>
    <p:extLst>
      <p:ext uri="{BB962C8B-B14F-4D97-AF65-F5344CB8AC3E}">
        <p14:creationId xmlns:p14="http://schemas.microsoft.com/office/powerpoint/2010/main" val="29807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BFA32-4BF0-087A-3E0E-563DB074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26109-6C1E-9057-B233-0A2A9886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Verknüpfungen von Aussagen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1F6616-ED0E-053F-11C5-645C4341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Verknüpfungen </a:t>
            </a:r>
            <a:r>
              <a:rPr lang="de-DE" b="1" dirty="0"/>
              <a:t>UND</a:t>
            </a:r>
            <a:r>
              <a:rPr lang="de-DE" dirty="0"/>
              <a:t>,</a:t>
            </a:r>
            <a:r>
              <a:rPr lang="de-DE" b="1" dirty="0"/>
              <a:t> ODER</a:t>
            </a:r>
            <a:r>
              <a:rPr lang="de-DE" dirty="0"/>
              <a:t>,</a:t>
            </a:r>
            <a:r>
              <a:rPr lang="de-DE" b="1" dirty="0"/>
              <a:t> NICHT </a:t>
            </a:r>
            <a:r>
              <a:rPr lang="de-DE" dirty="0"/>
              <a:t>besitzen eigene Symbole</a:t>
            </a:r>
          </a:p>
          <a:p>
            <a:r>
              <a:rPr lang="de-DE" b="1" dirty="0"/>
              <a:t>UND</a:t>
            </a:r>
            <a:r>
              <a:rPr lang="de-DE" dirty="0"/>
              <a:t> hat das Symbol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ꓥ</a:t>
            </a:r>
            <a:endParaRPr lang="de-DE" dirty="0"/>
          </a:p>
          <a:p>
            <a:r>
              <a:rPr lang="de-DE" b="1" dirty="0"/>
              <a:t>ODER </a:t>
            </a:r>
            <a:r>
              <a:rPr lang="de-DE" dirty="0"/>
              <a:t>hat das Symbol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ꓦ</a:t>
            </a:r>
            <a:endParaRPr lang="de-DE" b="1" dirty="0"/>
          </a:p>
          <a:p>
            <a:r>
              <a:rPr lang="de-DE" b="1" dirty="0"/>
              <a:t>NICHT</a:t>
            </a:r>
            <a:r>
              <a:rPr lang="de-DE" dirty="0"/>
              <a:t> hat das Symbol </a:t>
            </a:r>
            <a:r>
              <a:rPr lang="de-DE" b="1" dirty="0"/>
              <a:t>¬</a:t>
            </a:r>
            <a:endParaRPr lang="de-DE" dirty="0"/>
          </a:p>
          <a:p>
            <a:r>
              <a:rPr lang="de-DE" dirty="0"/>
              <a:t>Beispiele: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Both"/>
            </a:pPr>
            <a:r>
              <a:rPr lang="de-DE" dirty="0"/>
              <a:t> Alle Autos sind Grün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ꓥ</a:t>
            </a:r>
            <a:r>
              <a:rPr lang="de-DE" dirty="0"/>
              <a:t> der Himmel ist Blau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Both"/>
            </a:pPr>
            <a:r>
              <a:rPr lang="de-DE" dirty="0"/>
              <a:t> Alle Autos sind Grün 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ꓦ</a:t>
            </a:r>
            <a:r>
              <a:rPr lang="de-DE" dirty="0"/>
              <a:t> der Himmel ist Blau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arenBoth"/>
            </a:pPr>
            <a:r>
              <a:rPr lang="de-DE" dirty="0"/>
              <a:t> </a:t>
            </a:r>
            <a:r>
              <a:rPr lang="de-DE" sz="3200" b="1" dirty="0"/>
              <a:t>¬</a:t>
            </a:r>
            <a:r>
              <a:rPr lang="de-DE" dirty="0"/>
              <a:t> Alle Autos sind Grün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ED8E5E-D1E2-AC74-CD9D-03688B1A2BC8}"/>
              </a:ext>
            </a:extLst>
          </p:cNvPr>
          <p:cNvSpPr/>
          <p:nvPr/>
        </p:nvSpPr>
        <p:spPr>
          <a:xfrm>
            <a:off x="7216923" y="4510829"/>
            <a:ext cx="2518164" cy="373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rgbClr val="FF0000"/>
                </a:solidFill>
              </a:rPr>
              <a:t>Falsch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79FF960-7921-8892-7E83-9EB87CD01C79}"/>
              </a:ext>
            </a:extLst>
          </p:cNvPr>
          <p:cNvSpPr/>
          <p:nvPr/>
        </p:nvSpPr>
        <p:spPr>
          <a:xfrm>
            <a:off x="7216923" y="5136841"/>
            <a:ext cx="2518164" cy="373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Wahr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8A6FD5-2E7C-A395-587D-1884967BBF80}"/>
              </a:ext>
            </a:extLst>
          </p:cNvPr>
          <p:cNvSpPr/>
          <p:nvPr/>
        </p:nvSpPr>
        <p:spPr>
          <a:xfrm>
            <a:off x="4698759" y="5698699"/>
            <a:ext cx="2518164" cy="373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Wahr</a:t>
            </a:r>
          </a:p>
        </p:txBody>
      </p:sp>
    </p:spTree>
    <p:extLst>
      <p:ext uri="{BB962C8B-B14F-4D97-AF65-F5344CB8AC3E}">
        <p14:creationId xmlns:p14="http://schemas.microsoft.com/office/powerpoint/2010/main" val="40527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997BD-6E2E-86CD-5599-6620C561B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B666E-DA8E-CACA-B295-47E0249B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382466-60F4-E34C-291A-6CC46D8A1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E8F7339-53E7-DB1F-EE73-02F5FC53D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42151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B51A365-2B63-0F66-E401-295EAB7B0BC7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6579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6C31A-87C8-ED77-388D-A0855599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und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86D125-D892-36BF-F79F-B8466EC9A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Alle Eindrücke, Ereignisse und Gegebenheiten in unserer Umwelt bezeichnet man als Daten. </a:t>
            </a:r>
            <a:r>
              <a:rPr lang="de-DE" b="1" dirty="0"/>
              <a:t>Bilder, Geräusche, Zahlen, Worte, Lichter </a:t>
            </a:r>
            <a:r>
              <a:rPr lang="de-DE" dirty="0"/>
              <a:t>sind Beispiele für </a:t>
            </a:r>
            <a:r>
              <a:rPr lang="de-DE" b="1" dirty="0"/>
              <a:t>Daten (Singular: Datum)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Ordnet man ein </a:t>
            </a:r>
            <a:r>
              <a:rPr lang="de-DE" b="1" dirty="0"/>
              <a:t>Datum</a:t>
            </a:r>
            <a:r>
              <a:rPr lang="de-DE" dirty="0"/>
              <a:t> in einen </a:t>
            </a:r>
            <a:r>
              <a:rPr lang="de-DE" b="1" dirty="0"/>
              <a:t>Kontext</a:t>
            </a:r>
            <a:r>
              <a:rPr lang="de-DE" dirty="0"/>
              <a:t> ein, so wird es zu einer </a:t>
            </a:r>
            <a:r>
              <a:rPr lang="de-DE" b="1" dirty="0"/>
              <a:t>Information</a:t>
            </a:r>
            <a:r>
              <a:rPr lang="de-DE" dirty="0"/>
              <a:t>. Es hat dann eine </a:t>
            </a:r>
            <a:r>
              <a:rPr lang="de-DE" b="1" dirty="0"/>
              <a:t>Bedeutung (Semantik) </a:t>
            </a:r>
            <a:r>
              <a:rPr lang="de-DE" dirty="0"/>
              <a:t>und auch eine für den Kontext passende </a:t>
            </a:r>
            <a:r>
              <a:rPr lang="de-DE" b="1" dirty="0"/>
              <a:t>Darstellung (Syntax)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7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8C4D3-3363-B0EF-6FC1-E164082C7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C56F5-C41E-D507-C6B1-6B929C88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7AD2EE-AE7D-03F7-4928-FD1502DDD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FD8BD04-777E-F315-10AC-EF9B34637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01816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0657CDE6-CC6D-0323-C6D2-872B990F4A5E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143439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4E928-0C87-8FAE-B3FC-45BA7B5B4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AF7F2-7AB1-F94D-51B9-D0371ED2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4EAF07-306D-2305-657E-D95436265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84B2ED6-CC4C-FE3C-C887-BD5FABE4F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02450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16DFD31E-F02B-57F9-6A99-D67A8B519B84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65123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9B1A4-8AA8-43CE-9444-235FA7E4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FB839-2BE4-A19F-8ECE-B5778A07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F0327-7396-E1A8-558D-5AD2948B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3B49BBC-122B-12A9-169E-4BC36F5D6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56157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9D9A89D6-709E-1023-B00B-A5A580FC1385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63973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8330-2FDD-121E-836F-9B00FF11A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E0E88-03D2-288E-BDC5-2F3D6079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29AB6-BC65-4634-889C-7C095159C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AA44C63-F13A-0957-667C-D5B1E565D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13009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88915DF-5F0C-462D-8A94-C03A3413BF0A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420935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0162F-F1A5-6792-5682-E0BD94C0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71846-1346-7660-37D3-3ECCB3D7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436099-F4BD-533C-A5F0-835FBED2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2A80865-C380-AE57-2119-220D30D1D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16536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EEBD7B1-5633-72DC-EE8D-1CCDEF463E3E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1232245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6FD34-9D21-2B83-F747-5527CCADB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BA873-5CD6-B058-157E-A7107C65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06FA6D-982A-2DD8-0CAD-91A25D1C2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5E00A0F-57D6-028D-3589-EAC2EB1C6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06148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4E3CC561-13F4-CB44-B299-57D97E4D0E1E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97617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685E5-633F-C545-3021-2E11C75E5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5DD6D-1B2E-FD1E-B647-FF54E5B8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71FDF0-24F8-1482-D257-EB882D72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3BA47DB-9E51-66D7-77A4-110734150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96943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82754B0-DC0F-26A0-7B74-F6E345CE8653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2819129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2796-13CC-CD77-2E3A-EA98CF64B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FAAB8-8619-3445-3787-79483B3C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DF6703-3E8A-F866-3876-1F2991A70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D073D5B-229F-C7F8-6CB4-A460FB7F2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83243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283CE010-A52C-8CEF-58E0-06A9CB542CE1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1691455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4689F-858B-414D-96E0-8BE0D2CFF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58077-1220-C723-634F-197C0EB6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511D4-0EBA-CB4A-A720-49522B53E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2B6ED55-AC27-182E-57AD-F7BC78CAB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52595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A807D4A-23D3-7A54-29EA-E4D4BFD7E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13177"/>
              </p:ext>
            </p:extLst>
          </p:nvPr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72B01A08-7066-8C4E-0201-9FE8879F1751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4B8BAF7-C6F1-2BF2-4F66-25C84C781513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3839935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53BB2-B08F-65B4-D775-3ED131158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D8FAB-B208-2627-4B85-AC446086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2CE1ED-BBAF-55BC-5EF3-DA53220A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A49D71A-8601-CED7-64F9-2452F3F3FF18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22DD519-1861-7015-BD07-C5398AC8ACE3}"/>
              </a:ext>
            </a:extLst>
          </p:cNvPr>
          <p:cNvGraphicFramePr>
            <a:graphicFrameLocks noGrp="1"/>
          </p:cNvGraphicFramePr>
          <p:nvPr/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8FA99538-FA82-5750-A444-E3E0BE769EE8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AEFD73-C30F-D3EE-9DDF-1F38FC74C9AF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30512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A76A8-FA55-D492-F1EF-3C00F844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und Daten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A1ED6EA-4574-1858-BECD-98A1C414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28630" cy="4515354"/>
          </a:xfrm>
        </p:spPr>
        <p:txBody>
          <a:bodyPr/>
          <a:lstStyle/>
          <a:p>
            <a:r>
              <a:rPr lang="de-DE" dirty="0"/>
              <a:t>Geräusche, z.B. Sprache, kennt jeder aus dem Alltag</a:t>
            </a:r>
          </a:p>
          <a:p>
            <a:r>
              <a:rPr lang="de-DE" dirty="0"/>
              <a:t>In WhatsApp senden wir gern Sprachnachrichten</a:t>
            </a:r>
          </a:p>
          <a:p>
            <a:r>
              <a:rPr lang="de-DE" dirty="0"/>
              <a:t>Die Daten der Sprachnachricht sehen dann aus wie auf dem Bild rechts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2CA3BB-3914-030B-4A9F-3D9A32CB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935" y="2289416"/>
            <a:ext cx="5935676" cy="22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43625-DED9-6049-33AE-42488BE7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7FB9B-8ADD-F027-755C-9066415A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8B6D0C-5434-3592-4466-53302AA08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DC9AF4B-1834-FC97-CAFA-084EC2F6EF8C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9C5870B-CDC4-A49E-92B6-7189D75EE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05648"/>
              </p:ext>
            </p:extLst>
          </p:nvPr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A352C5FD-7FB5-D07F-F5BB-121BC2F60A8D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355B9DE-4561-9BE7-5B2E-FF3B91077912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3755297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AECC0-6133-A1B3-F7A1-8A01CC5BD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2F750-3E5B-E805-A097-8B7FB07B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A6441-FE22-F815-153C-D03C0E26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37C347D-5F66-54A5-B56A-8C62DE6934CE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6CF44E8-694C-1290-654D-E1336EC50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14645"/>
              </p:ext>
            </p:extLst>
          </p:nvPr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40EF2A72-7B4C-0743-CAA2-962999D7472E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C67B3AC-8725-2FF7-F9AC-2DC7FD157AC7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2610712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68D38-8B7C-0B1A-930C-21F0166E1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588ED-2711-00C2-1181-6E48D7FA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0CBF8A-53FE-2058-48CD-B52D69F7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CBFF661-E2B7-C252-8838-67F6CFA2E42A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C51E057-EB4A-2D4E-3373-10327A179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32694"/>
              </p:ext>
            </p:extLst>
          </p:nvPr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9A5D5C58-1DEB-97E1-7E11-6D8E98F50F25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706755A-309A-404B-8DE4-125564B6726E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4266807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AD44E-DF29-B293-9AD0-9524ECC76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05CDD-319C-37E7-446B-4CCE7B85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AD0145-9300-8FD8-0068-93E77C70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6197E1A-BF7C-C85A-DCC7-EB9D9E2BD2ED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4A3908F-7EFE-AABC-E353-E4EB9FD6F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31978"/>
              </p:ext>
            </p:extLst>
          </p:nvPr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E6094827-DC02-F05D-BEA6-E1ACCDAADA00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0B9FE3C-633F-A041-D906-FE503568E8FB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2957571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C4335-23CD-9CC1-286F-FA46FCF18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F86E6-1878-6DF2-2DBF-E37E5584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C8DFD-4B74-5B0F-E012-2F4CCA554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859920F-E544-8B9A-FD67-483589A72C46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C8A0BE6-970C-1673-4E54-76366B8C5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5506"/>
              </p:ext>
            </p:extLst>
          </p:nvPr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DFCC4B81-D435-ED2A-40C0-8E7A76233509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8852FF2-9FDD-E395-7E44-4309A442D7C0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3034269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C6743-FC2C-924C-C32D-991A117F4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09E71-4D87-745B-F3D4-55D6B960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33927A-7702-6C68-4A9A-9D58B8E58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22B36FC-51E4-06A7-DF5D-E1419E50FAA3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7086222-5F2C-8403-5D71-2D6654772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09181"/>
              </p:ext>
            </p:extLst>
          </p:nvPr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4AE1B411-12D0-29F5-6FCC-D0B4A71D868D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56BAC52-A544-055A-C2CC-871B60FEB65C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3137390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7BF22-EF8C-60E3-E4CB-6FE1D5C4D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B921D-B494-DA81-4582-4A76764D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1897D5-5E94-9B2F-F81C-B94E9D71E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8125256-C33B-BF7C-6A9C-FC943182C9E0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1ADD4DD-BDEA-4853-7685-9F0165563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72371"/>
              </p:ext>
            </p:extLst>
          </p:nvPr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D3A08197-3583-D34B-4DCD-B5E9A9B2B8AC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FF19896-B72C-B283-663E-4D49786BE730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3479109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D6DB1-85C2-CC2F-CCBB-E170465CB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E1496-42DF-496D-C114-F74F9F9E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B3E9F8-4600-5BD4-59C1-33D3B443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DC61E3E-837C-2299-C4D2-E964CFC05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980285"/>
              </p:ext>
            </p:extLst>
          </p:nvPr>
        </p:nvGraphicFramePr>
        <p:xfrm>
          <a:off x="8368242" y="4638675"/>
          <a:ext cx="89111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99">
                  <a:extLst>
                    <a:ext uri="{9D8B030D-6E8A-4147-A177-3AD203B41FA5}">
                      <a16:colId xmlns:a16="http://schemas.microsoft.com/office/drawing/2014/main" val="2201052226"/>
                    </a:ext>
                  </a:extLst>
                </a:gridCol>
                <a:gridCol w="452919">
                  <a:extLst>
                    <a:ext uri="{9D8B030D-6E8A-4147-A177-3AD203B41FA5}">
                      <a16:colId xmlns:a16="http://schemas.microsoft.com/office/drawing/2014/main" val="328174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¬A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557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771561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9C270F1-F462-486A-6B93-E558FC7CA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80280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DFA48F2-B97F-FDC4-BA72-DDF12A09E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40298"/>
              </p:ext>
            </p:extLst>
          </p:nvPr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45DAA19A-7513-16BB-3797-9DB012C97B11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3A37B81-93C0-56DF-11F3-7D13C04950DD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DF99547-4FE8-C201-4AA3-73C3FB7C2FA6}"/>
              </a:ext>
            </a:extLst>
          </p:cNvPr>
          <p:cNvSpPr/>
          <p:nvPr/>
        </p:nvSpPr>
        <p:spPr>
          <a:xfrm>
            <a:off x="8368242" y="4191713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NICHT</a:t>
            </a:r>
          </a:p>
        </p:txBody>
      </p:sp>
    </p:spTree>
    <p:extLst>
      <p:ext uri="{BB962C8B-B14F-4D97-AF65-F5344CB8AC3E}">
        <p14:creationId xmlns:p14="http://schemas.microsoft.com/office/powerpoint/2010/main" val="2976422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B436-F17B-0C88-06F0-9B4BDBFF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B0C09-F322-87F0-AC87-8842DD54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7AE1DC-07BF-06F8-5896-EDD9E611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5E82983-7222-C29D-6BA7-63EEAB47C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04678"/>
              </p:ext>
            </p:extLst>
          </p:nvPr>
        </p:nvGraphicFramePr>
        <p:xfrm>
          <a:off x="8368242" y="4638675"/>
          <a:ext cx="89111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99">
                  <a:extLst>
                    <a:ext uri="{9D8B030D-6E8A-4147-A177-3AD203B41FA5}">
                      <a16:colId xmlns:a16="http://schemas.microsoft.com/office/drawing/2014/main" val="2201052226"/>
                    </a:ext>
                  </a:extLst>
                </a:gridCol>
                <a:gridCol w="452919">
                  <a:extLst>
                    <a:ext uri="{9D8B030D-6E8A-4147-A177-3AD203B41FA5}">
                      <a16:colId xmlns:a16="http://schemas.microsoft.com/office/drawing/2014/main" val="328174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¬A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557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771561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65FE4CF-DDE7-826B-02F5-E1DF7CC78A41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486E9DE-4B5D-C814-C43D-B580000B2C34}"/>
              </a:ext>
            </a:extLst>
          </p:cNvPr>
          <p:cNvGraphicFramePr>
            <a:graphicFrameLocks noGrp="1"/>
          </p:cNvGraphicFramePr>
          <p:nvPr/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48C7BD9B-CA48-7DBA-7A05-7C81AA1352E3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C373B1-83C0-2972-2415-E5A46418B945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E897EB9-C038-8369-8CFF-A8DA622CD971}"/>
              </a:ext>
            </a:extLst>
          </p:cNvPr>
          <p:cNvSpPr/>
          <p:nvPr/>
        </p:nvSpPr>
        <p:spPr>
          <a:xfrm>
            <a:off x="8368242" y="4191713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NICHT</a:t>
            </a:r>
          </a:p>
        </p:txBody>
      </p:sp>
    </p:spTree>
    <p:extLst>
      <p:ext uri="{BB962C8B-B14F-4D97-AF65-F5344CB8AC3E}">
        <p14:creationId xmlns:p14="http://schemas.microsoft.com/office/powerpoint/2010/main" val="726193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73A00-63C4-CC58-5E45-9C76E86CF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8D4A5-CD8B-E69D-97EF-A99DC643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1904D6-E70E-29FF-0D95-B7420554B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8FBDA45-13E7-5AE7-D0A5-3D970FBB2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25139"/>
              </p:ext>
            </p:extLst>
          </p:nvPr>
        </p:nvGraphicFramePr>
        <p:xfrm>
          <a:off x="8368242" y="4638675"/>
          <a:ext cx="89111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99">
                  <a:extLst>
                    <a:ext uri="{9D8B030D-6E8A-4147-A177-3AD203B41FA5}">
                      <a16:colId xmlns:a16="http://schemas.microsoft.com/office/drawing/2014/main" val="2201052226"/>
                    </a:ext>
                  </a:extLst>
                </a:gridCol>
                <a:gridCol w="452919">
                  <a:extLst>
                    <a:ext uri="{9D8B030D-6E8A-4147-A177-3AD203B41FA5}">
                      <a16:colId xmlns:a16="http://schemas.microsoft.com/office/drawing/2014/main" val="328174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¬A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557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771561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B84381A-754D-5C4E-61DD-536D6400A901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8887BB4-25F6-FEA7-D40D-83861B9CDC5E}"/>
              </a:ext>
            </a:extLst>
          </p:cNvPr>
          <p:cNvGraphicFramePr>
            <a:graphicFrameLocks noGrp="1"/>
          </p:cNvGraphicFramePr>
          <p:nvPr/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481FA256-A54F-67E8-1EE0-E47D86F06E84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03FA1C-3B0E-1BE8-958D-AD76DDF2C9A2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09B1EA4-6C95-CD0C-E361-5DE440BC2F6D}"/>
              </a:ext>
            </a:extLst>
          </p:cNvPr>
          <p:cNvSpPr/>
          <p:nvPr/>
        </p:nvSpPr>
        <p:spPr>
          <a:xfrm>
            <a:off x="8368242" y="4191713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NICHT</a:t>
            </a:r>
          </a:p>
        </p:txBody>
      </p:sp>
    </p:spTree>
    <p:extLst>
      <p:ext uri="{BB962C8B-B14F-4D97-AF65-F5344CB8AC3E}">
        <p14:creationId xmlns:p14="http://schemas.microsoft.com/office/powerpoint/2010/main" val="159314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518F9-8F84-D393-CBA6-B9350CFE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Analoge und Digitale Signale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08D2E8-9D89-4646-F2A8-63C7FADD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915" y="2125971"/>
            <a:ext cx="1786783" cy="178678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BD23BA-79FD-F85D-9A46-2BC96DC57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17" y="4144216"/>
            <a:ext cx="2382378" cy="17867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E93D88-1E19-9757-6894-FEBBF4151B64}"/>
              </a:ext>
            </a:extLst>
          </p:cNvPr>
          <p:cNvSpPr txBox="1"/>
          <p:nvPr/>
        </p:nvSpPr>
        <p:spPr>
          <a:xfrm>
            <a:off x="649481" y="2696198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Analog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AA123E-DB75-CA08-B93B-E6742DB3EA86}"/>
              </a:ext>
            </a:extLst>
          </p:cNvPr>
          <p:cNvSpPr txBox="1"/>
          <p:nvPr/>
        </p:nvSpPr>
        <p:spPr>
          <a:xfrm>
            <a:off x="649481" y="4714441"/>
            <a:ext cx="1373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Digital</a:t>
            </a:r>
            <a:endParaRPr lang="de-DE" dirty="0"/>
          </a:p>
        </p:txBody>
      </p:sp>
      <p:pic>
        <p:nvPicPr>
          <p:cNvPr id="1026" name="Picture 2" descr="Welche Analogkamera für Anfänger und Einsteiger?">
            <a:extLst>
              <a:ext uri="{FF2B5EF4-FFF2-40B4-BE49-F238E27FC236}">
                <a16:creationId xmlns:a16="http://schemas.microsoft.com/office/drawing/2014/main" id="{81FCCB95-6DF6-9D8C-A8D6-207EFFD3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58" y="2125971"/>
            <a:ext cx="2299532" cy="17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mpaktkamera | Zoom-Kamera | DSC-W830 | Sony Germany">
            <a:extLst>
              <a:ext uri="{FF2B5EF4-FFF2-40B4-BE49-F238E27FC236}">
                <a16:creationId xmlns:a16="http://schemas.microsoft.com/office/drawing/2014/main" id="{4BD9FC16-69EC-49F0-31CB-35CDAA7B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59" y="4097708"/>
            <a:ext cx="2311560" cy="18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aloges Innen-Außen-Thermometer aus Edelstahl | TFA Dostmann">
            <a:extLst>
              <a:ext uri="{FF2B5EF4-FFF2-40B4-BE49-F238E27FC236}">
                <a16:creationId xmlns:a16="http://schemas.microsoft.com/office/drawing/2014/main" id="{54FFC041-7A93-1509-49F6-AB1C8DFF9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876554"/>
            <a:ext cx="2036953" cy="20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B5C604-9DF3-53FD-BCE8-83D0C0909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1790" y="4144216"/>
            <a:ext cx="1923516" cy="192351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BB54E64-C3EA-7CDC-9BDD-7957C8B7CC9D}"/>
              </a:ext>
            </a:extLst>
          </p:cNvPr>
          <p:cNvSpPr txBox="1"/>
          <p:nvPr/>
        </p:nvSpPr>
        <p:spPr>
          <a:xfrm>
            <a:off x="9332806" y="2571032"/>
            <a:ext cx="2786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Kontinuierlich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62AFC4-D087-E238-D3B3-A300898C86E7}"/>
              </a:ext>
            </a:extLst>
          </p:cNvPr>
          <p:cNvSpPr txBox="1"/>
          <p:nvPr/>
        </p:nvSpPr>
        <p:spPr>
          <a:xfrm>
            <a:off x="10317623" y="4621850"/>
            <a:ext cx="1500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Diskret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49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BF289-3563-5BE8-1EF1-904DBB412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5B824-D57B-6965-BF83-381E2461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D3331C-6E8A-8759-BC75-F84BC02F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54D3AD2-736F-851E-2512-C7944D9C4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09434"/>
              </p:ext>
            </p:extLst>
          </p:nvPr>
        </p:nvGraphicFramePr>
        <p:xfrm>
          <a:off x="8368242" y="4638675"/>
          <a:ext cx="89111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99">
                  <a:extLst>
                    <a:ext uri="{9D8B030D-6E8A-4147-A177-3AD203B41FA5}">
                      <a16:colId xmlns:a16="http://schemas.microsoft.com/office/drawing/2014/main" val="2201052226"/>
                    </a:ext>
                  </a:extLst>
                </a:gridCol>
                <a:gridCol w="452919">
                  <a:extLst>
                    <a:ext uri="{9D8B030D-6E8A-4147-A177-3AD203B41FA5}">
                      <a16:colId xmlns:a16="http://schemas.microsoft.com/office/drawing/2014/main" val="328174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¬A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557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771561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BE6972C-3423-D632-A2E5-FA553942892D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56FB650-6E09-949E-38BD-C3CF8AAD8C7B}"/>
              </a:ext>
            </a:extLst>
          </p:cNvPr>
          <p:cNvGraphicFramePr>
            <a:graphicFrameLocks noGrp="1"/>
          </p:cNvGraphicFramePr>
          <p:nvPr/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8CF61522-EA7A-948F-6A05-DDC4B99B2681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BE5019-5A72-106A-C5D7-7A197EF2516C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6C2858-61D8-C67F-EF66-7832F14DB385}"/>
              </a:ext>
            </a:extLst>
          </p:cNvPr>
          <p:cNvSpPr/>
          <p:nvPr/>
        </p:nvSpPr>
        <p:spPr>
          <a:xfrm>
            <a:off x="8368242" y="4191713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NICHT</a:t>
            </a:r>
          </a:p>
        </p:txBody>
      </p:sp>
    </p:spTree>
    <p:extLst>
      <p:ext uri="{BB962C8B-B14F-4D97-AF65-F5344CB8AC3E}">
        <p14:creationId xmlns:p14="http://schemas.microsoft.com/office/powerpoint/2010/main" val="459766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978D-F82E-3427-AF23-303F30C94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F799-17E3-8354-1EE7-8B192652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32D981-90A2-F182-FB7A-F8647146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CBCCC3A-96B8-F57C-6CE9-FBA2FAC4F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43219"/>
              </p:ext>
            </p:extLst>
          </p:nvPr>
        </p:nvGraphicFramePr>
        <p:xfrm>
          <a:off x="8368242" y="4638675"/>
          <a:ext cx="89111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99">
                  <a:extLst>
                    <a:ext uri="{9D8B030D-6E8A-4147-A177-3AD203B41FA5}">
                      <a16:colId xmlns:a16="http://schemas.microsoft.com/office/drawing/2014/main" val="2201052226"/>
                    </a:ext>
                  </a:extLst>
                </a:gridCol>
                <a:gridCol w="452919">
                  <a:extLst>
                    <a:ext uri="{9D8B030D-6E8A-4147-A177-3AD203B41FA5}">
                      <a16:colId xmlns:a16="http://schemas.microsoft.com/office/drawing/2014/main" val="328174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¬A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557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771561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24A0DB5-53F1-1CB2-8A8A-7978A663A46E}"/>
              </a:ext>
            </a:extLst>
          </p:cNvPr>
          <p:cNvGraphicFramePr>
            <a:graphicFrameLocks noGrp="1"/>
          </p:cNvGraphicFramePr>
          <p:nvPr/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E7CE585-1F2F-5B82-3FAE-D407EB0085CB}"/>
              </a:ext>
            </a:extLst>
          </p:cNvPr>
          <p:cNvGraphicFramePr>
            <a:graphicFrameLocks noGrp="1"/>
          </p:cNvGraphicFramePr>
          <p:nvPr/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6DFC0A8-BB9B-972A-6585-2E681EEAA0EF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E7F1AB3-F7CB-DD19-D426-F68827BA0510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BE7FDF6-CBC1-D330-614A-CF4103027CAC}"/>
              </a:ext>
            </a:extLst>
          </p:cNvPr>
          <p:cNvSpPr/>
          <p:nvPr/>
        </p:nvSpPr>
        <p:spPr>
          <a:xfrm>
            <a:off x="8368242" y="4191713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NICHT</a:t>
            </a:r>
          </a:p>
        </p:txBody>
      </p:sp>
    </p:spTree>
    <p:extLst>
      <p:ext uri="{BB962C8B-B14F-4D97-AF65-F5344CB8AC3E}">
        <p14:creationId xmlns:p14="http://schemas.microsoft.com/office/powerpoint/2010/main" val="2236064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92F0F-51E5-E71F-2124-BA31886B5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1E2AC-2AB0-9358-1F35-B36AA009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Wahrheitstabellen mit 0 und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1836FB-F833-BCB7-694A-2EF44678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6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</a:t>
            </a:r>
            <a:r>
              <a:rPr lang="de-DE" b="1" dirty="0"/>
              <a:t>Verknüpfen mehrerer Aussagen </a:t>
            </a:r>
            <a:r>
              <a:rPr lang="de-DE" dirty="0"/>
              <a:t>kann mitunter sehr </a:t>
            </a:r>
            <a:r>
              <a:rPr lang="de-DE" b="1" dirty="0"/>
              <a:t>kompliziert</a:t>
            </a:r>
            <a:r>
              <a:rPr lang="de-DE" dirty="0"/>
              <a:t> und </a:t>
            </a:r>
            <a:r>
              <a:rPr lang="de-DE" b="1" dirty="0"/>
              <a:t>unübersichtlich</a:t>
            </a:r>
            <a:r>
              <a:rPr lang="de-DE" dirty="0"/>
              <a:t> werden</a:t>
            </a:r>
          </a:p>
          <a:p>
            <a:r>
              <a:rPr lang="de-DE" dirty="0"/>
              <a:t>Um die Übersicht zu behalten benutzt man sog. </a:t>
            </a:r>
            <a:r>
              <a:rPr lang="de-DE" b="1" dirty="0"/>
              <a:t>Wahrheitstabellen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A: Alle Autos sind Grün</a:t>
            </a:r>
          </a:p>
          <a:p>
            <a:pPr lvl="1"/>
            <a:r>
              <a:rPr lang="de-DE" dirty="0"/>
              <a:t>B: Der Himmel ist Blau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6E2632E-4262-14E2-7BD3-1247B1178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78193"/>
              </p:ext>
            </p:extLst>
          </p:nvPr>
        </p:nvGraphicFramePr>
        <p:xfrm>
          <a:off x="8368242" y="4638675"/>
          <a:ext cx="89111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99">
                  <a:extLst>
                    <a:ext uri="{9D8B030D-6E8A-4147-A177-3AD203B41FA5}">
                      <a16:colId xmlns:a16="http://schemas.microsoft.com/office/drawing/2014/main" val="2201052226"/>
                    </a:ext>
                  </a:extLst>
                </a:gridCol>
                <a:gridCol w="452919">
                  <a:extLst>
                    <a:ext uri="{9D8B030D-6E8A-4147-A177-3AD203B41FA5}">
                      <a16:colId xmlns:a16="http://schemas.microsoft.com/office/drawing/2014/main" val="328174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¬A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557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771561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064CC50-ABFF-504C-0B58-28C00F181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054964"/>
              </p:ext>
            </p:extLst>
          </p:nvPr>
        </p:nvGraphicFramePr>
        <p:xfrm>
          <a:off x="1410057" y="4638675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ꓥ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336CF8E-C0A5-319D-E272-3EEF4DD8A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458978"/>
              </p:ext>
            </p:extLst>
          </p:nvPr>
        </p:nvGraphicFramePr>
        <p:xfrm>
          <a:off x="4889149" y="4641257"/>
          <a:ext cx="14480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788677090"/>
                    </a:ext>
                  </a:extLst>
                </a:gridCol>
                <a:gridCol w="346105">
                  <a:extLst>
                    <a:ext uri="{9D8B030D-6E8A-4147-A177-3AD203B41FA5}">
                      <a16:colId xmlns:a16="http://schemas.microsoft.com/office/drawing/2014/main" val="1411863774"/>
                    </a:ext>
                  </a:extLst>
                </a:gridCol>
                <a:gridCol w="734937">
                  <a:extLst>
                    <a:ext uri="{9D8B030D-6E8A-4147-A177-3AD203B41FA5}">
                      <a16:colId xmlns:a16="http://schemas.microsoft.com/office/drawing/2014/main" val="3040543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 </a:t>
                      </a:r>
                      <a:r>
                        <a:rPr lang="de-DE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ꓦ</a:t>
                      </a:r>
                      <a:r>
                        <a:rPr lang="de-DE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4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58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5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4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101121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128FD94A-DF30-105D-C2A1-3BA1AC625C04}"/>
              </a:ext>
            </a:extLst>
          </p:cNvPr>
          <p:cNvSpPr/>
          <p:nvPr/>
        </p:nvSpPr>
        <p:spPr>
          <a:xfrm>
            <a:off x="1688534" y="4230508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BDAD050-C014-EF3C-45A8-F6C8290940F1}"/>
              </a:ext>
            </a:extLst>
          </p:cNvPr>
          <p:cNvSpPr/>
          <p:nvPr/>
        </p:nvSpPr>
        <p:spPr>
          <a:xfrm>
            <a:off x="5167626" y="4239055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ODER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0535C11-8B1F-1C7F-1D98-80237F52D54F}"/>
              </a:ext>
            </a:extLst>
          </p:cNvPr>
          <p:cNvSpPr/>
          <p:nvPr/>
        </p:nvSpPr>
        <p:spPr>
          <a:xfrm>
            <a:off x="8368242" y="4191713"/>
            <a:ext cx="891118" cy="3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NICHT</a:t>
            </a:r>
          </a:p>
        </p:txBody>
      </p:sp>
    </p:spTree>
    <p:extLst>
      <p:ext uri="{BB962C8B-B14F-4D97-AF65-F5344CB8AC3E}">
        <p14:creationId xmlns:p14="http://schemas.microsoft.com/office/powerpoint/2010/main" val="368659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6DE3E-4770-8E3D-894E-926C1795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Analoge und Digitale Signale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EC9D072F-7D88-8ADB-3019-9E8F1C99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39" y="1613226"/>
            <a:ext cx="7288975" cy="48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5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EE260-61BC-906F-ABDE-5F94069D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Computer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7B1283-DF7C-5E77-D493-0AFBD9CB2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Computer besteht aus </a:t>
            </a:r>
            <a:r>
              <a:rPr lang="de-DE" b="1" dirty="0"/>
              <a:t>Elektronik</a:t>
            </a:r>
            <a:r>
              <a:rPr lang="de-DE" dirty="0"/>
              <a:t>, also Bauteilen, die mit </a:t>
            </a:r>
            <a:r>
              <a:rPr lang="de-DE" b="1" dirty="0"/>
              <a:t>elektrischem Strom </a:t>
            </a:r>
            <a:r>
              <a:rPr lang="de-DE" dirty="0"/>
              <a:t>betrieben werden.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Einige dieser Bauteile sind sog. </a:t>
            </a:r>
            <a:r>
              <a:rPr lang="de-DE" b="1" dirty="0"/>
              <a:t>Speicherbausteine</a:t>
            </a:r>
            <a:r>
              <a:rPr lang="de-DE" dirty="0"/>
              <a:t>. Die gibt es in verschiedenen Arten, z.B. </a:t>
            </a:r>
            <a:r>
              <a:rPr lang="de-DE" b="1" dirty="0"/>
              <a:t>Arbeitsspeicher</a:t>
            </a:r>
            <a:r>
              <a:rPr lang="de-DE" dirty="0"/>
              <a:t>, </a:t>
            </a:r>
            <a:r>
              <a:rPr lang="de-DE" b="1" dirty="0"/>
              <a:t>Festplattenspeicher</a:t>
            </a:r>
            <a:r>
              <a:rPr lang="de-DE" dirty="0"/>
              <a:t> oder auch </a:t>
            </a:r>
            <a:r>
              <a:rPr lang="de-DE" b="1" dirty="0"/>
              <a:t>Register</a:t>
            </a:r>
            <a:r>
              <a:rPr lang="de-DE" dirty="0"/>
              <a:t> </a:t>
            </a:r>
            <a:r>
              <a:rPr lang="de-DE" b="1" dirty="0"/>
              <a:t>im Prozessor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Der Prozessor </a:t>
            </a:r>
            <a:r>
              <a:rPr lang="de-DE" b="1" dirty="0"/>
              <a:t>ließt</a:t>
            </a:r>
            <a:r>
              <a:rPr lang="de-DE" dirty="0"/>
              <a:t> die Befehle, die in den Speicherbausteinen stehen, </a:t>
            </a:r>
            <a:r>
              <a:rPr lang="de-DE" b="1" dirty="0"/>
              <a:t>verarbeitet</a:t>
            </a:r>
            <a:r>
              <a:rPr lang="de-DE" dirty="0"/>
              <a:t> diese und </a:t>
            </a:r>
            <a:r>
              <a:rPr lang="de-DE" b="1" dirty="0"/>
              <a:t>schreibt</a:t>
            </a:r>
            <a:r>
              <a:rPr lang="de-DE" dirty="0"/>
              <a:t> das Ergebnis zurück in den Speicher.</a:t>
            </a:r>
          </a:p>
        </p:txBody>
      </p:sp>
    </p:spTree>
    <p:extLst>
      <p:ext uri="{BB962C8B-B14F-4D97-AF65-F5344CB8AC3E}">
        <p14:creationId xmlns:p14="http://schemas.microsoft.com/office/powerpoint/2010/main" val="22309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8D0B3-08F4-0E5C-D2B4-5C35EA5D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Speicherbausteine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D085D7-FB60-77B3-F81D-93E59434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4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</a:t>
            </a:r>
            <a:r>
              <a:rPr lang="de-DE" b="1" dirty="0"/>
              <a:t>Speicherbausteine</a:t>
            </a:r>
            <a:r>
              <a:rPr lang="de-DE" dirty="0"/>
              <a:t> bestehen wiederum aus ganz vielen, ganz kleinen </a:t>
            </a:r>
            <a:r>
              <a:rPr lang="de-DE" b="1" dirty="0"/>
              <a:t>Speicherzellen.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Jede </a:t>
            </a:r>
            <a:r>
              <a:rPr lang="de-DE" b="1" dirty="0"/>
              <a:t>Speicherzelle</a:t>
            </a:r>
            <a:r>
              <a:rPr lang="de-DE" dirty="0"/>
              <a:t> kann insgesamt </a:t>
            </a:r>
            <a:r>
              <a:rPr lang="de-DE" b="1" dirty="0"/>
              <a:t>zwei Zustände </a:t>
            </a:r>
            <a:r>
              <a:rPr lang="de-DE" dirty="0"/>
              <a:t>annehmen: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88423DD-96B8-78FC-0FE2-B3342F88E362}"/>
              </a:ext>
            </a:extLst>
          </p:cNvPr>
          <p:cNvGrpSpPr/>
          <p:nvPr/>
        </p:nvGrpSpPr>
        <p:grpSpPr>
          <a:xfrm>
            <a:off x="7996238" y="5021255"/>
            <a:ext cx="314325" cy="923925"/>
            <a:chOff x="3224212" y="2952750"/>
            <a:chExt cx="314325" cy="923925"/>
          </a:xfrm>
        </p:grpSpPr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E847194C-2F1E-4A86-B3B9-824323B4027F}"/>
                </a:ext>
              </a:extLst>
            </p:cNvPr>
            <p:cNvCxnSpPr/>
            <p:nvPr/>
          </p:nvCxnSpPr>
          <p:spPr>
            <a:xfrm>
              <a:off x="3381375" y="2952750"/>
              <a:ext cx="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79FE71B2-C717-D8D1-E762-944A2B102E70}"/>
                </a:ext>
              </a:extLst>
            </p:cNvPr>
            <p:cNvCxnSpPr/>
            <p:nvPr/>
          </p:nvCxnSpPr>
          <p:spPr>
            <a:xfrm>
              <a:off x="3381375" y="3571875"/>
              <a:ext cx="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Flussdiagramm: Zusammenführung 42">
              <a:extLst>
                <a:ext uri="{FF2B5EF4-FFF2-40B4-BE49-F238E27FC236}">
                  <a16:creationId xmlns:a16="http://schemas.microsoft.com/office/drawing/2014/main" id="{397FF925-812A-350E-BDC3-D616B065717B}"/>
                </a:ext>
              </a:extLst>
            </p:cNvPr>
            <p:cNvSpPr/>
            <p:nvPr/>
          </p:nvSpPr>
          <p:spPr>
            <a:xfrm>
              <a:off x="3224212" y="3257550"/>
              <a:ext cx="314325" cy="314325"/>
            </a:xfrm>
            <a:prstGeom prst="flowChartSummingJunc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3718DCA-89E7-A64E-0FD3-4BD9DB8751A0}"/>
              </a:ext>
            </a:extLst>
          </p:cNvPr>
          <p:cNvGrpSpPr/>
          <p:nvPr/>
        </p:nvGrpSpPr>
        <p:grpSpPr>
          <a:xfrm>
            <a:off x="3781424" y="5019670"/>
            <a:ext cx="314325" cy="923925"/>
            <a:chOff x="3224212" y="2952750"/>
            <a:chExt cx="314325" cy="923925"/>
          </a:xfrm>
        </p:grpSpPr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418D7388-4DA6-DD50-101B-C5C51FBDE8C2}"/>
                </a:ext>
              </a:extLst>
            </p:cNvPr>
            <p:cNvCxnSpPr/>
            <p:nvPr/>
          </p:nvCxnSpPr>
          <p:spPr>
            <a:xfrm>
              <a:off x="3381375" y="2952750"/>
              <a:ext cx="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B92D6DAF-3B87-13C3-5A37-2FBA348D86EC}"/>
                </a:ext>
              </a:extLst>
            </p:cNvPr>
            <p:cNvCxnSpPr/>
            <p:nvPr/>
          </p:nvCxnSpPr>
          <p:spPr>
            <a:xfrm>
              <a:off x="3381375" y="3571875"/>
              <a:ext cx="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Flussdiagramm: Zusammenführung 46">
              <a:extLst>
                <a:ext uri="{FF2B5EF4-FFF2-40B4-BE49-F238E27FC236}">
                  <a16:creationId xmlns:a16="http://schemas.microsoft.com/office/drawing/2014/main" id="{22B4CBCC-0F91-0043-1B8E-BD767BA7A597}"/>
                </a:ext>
              </a:extLst>
            </p:cNvPr>
            <p:cNvSpPr/>
            <p:nvPr/>
          </p:nvSpPr>
          <p:spPr>
            <a:xfrm>
              <a:off x="3224212" y="3257550"/>
              <a:ext cx="314325" cy="314325"/>
            </a:xfrm>
            <a:prstGeom prst="flowChartSummingJunction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A6B2803D-0B2E-9A27-CFFB-1DD1055AD2B7}"/>
              </a:ext>
            </a:extLst>
          </p:cNvPr>
          <p:cNvSpPr/>
          <p:nvPr/>
        </p:nvSpPr>
        <p:spPr>
          <a:xfrm>
            <a:off x="1543050" y="2847975"/>
            <a:ext cx="3000377" cy="1085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Speicherbaustein</a:t>
            </a:r>
          </a:p>
        </p:txBody>
      </p:sp>
      <p:sp>
        <p:nvSpPr>
          <p:cNvPr id="65" name="Pfeil: nach rechts 64">
            <a:extLst>
              <a:ext uri="{FF2B5EF4-FFF2-40B4-BE49-F238E27FC236}">
                <a16:creationId xmlns:a16="http://schemas.microsoft.com/office/drawing/2014/main" id="{E562DF89-80E8-F5F4-A88D-600D56268FFC}"/>
              </a:ext>
            </a:extLst>
          </p:cNvPr>
          <p:cNvSpPr/>
          <p:nvPr/>
        </p:nvSpPr>
        <p:spPr>
          <a:xfrm>
            <a:off x="4838700" y="3248023"/>
            <a:ext cx="938200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537E89B-2993-B98C-FD7D-01047B8CDDE5}"/>
              </a:ext>
            </a:extLst>
          </p:cNvPr>
          <p:cNvSpPr txBox="1"/>
          <p:nvPr/>
        </p:nvSpPr>
        <p:spPr>
          <a:xfrm>
            <a:off x="2232677" y="5295099"/>
            <a:ext cx="143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Eingeschaltet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01CD204C-46B2-BE70-AA82-252857B8AED8}"/>
              </a:ext>
            </a:extLst>
          </p:cNvPr>
          <p:cNvSpPr txBox="1"/>
          <p:nvPr/>
        </p:nvSpPr>
        <p:spPr>
          <a:xfrm>
            <a:off x="6417659" y="5295099"/>
            <a:ext cx="149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Ausgeschaltet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1132B671-7EAE-E293-2724-5B80DF3D78DA}"/>
              </a:ext>
            </a:extLst>
          </p:cNvPr>
          <p:cNvGrpSpPr/>
          <p:nvPr/>
        </p:nvGrpSpPr>
        <p:grpSpPr>
          <a:xfrm>
            <a:off x="6096000" y="2952749"/>
            <a:ext cx="4719004" cy="952500"/>
            <a:chOff x="6096000" y="2952749"/>
            <a:chExt cx="4719004" cy="952500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C028B37-7987-8462-C67B-1779D9013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952749"/>
              <a:ext cx="3190875" cy="142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4CDCF4CA-6E21-3E92-F6AA-85CE2FF51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876675"/>
              <a:ext cx="3190875" cy="142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A427A743-2FB6-B0A9-0B0A-65548B7A8FFC}"/>
                </a:ext>
              </a:extLst>
            </p:cNvPr>
            <p:cNvGrpSpPr/>
            <p:nvPr/>
          </p:nvGrpSpPr>
          <p:grpSpPr>
            <a:xfrm>
              <a:off x="6415087" y="2967037"/>
              <a:ext cx="314325" cy="923925"/>
              <a:chOff x="3224212" y="2952750"/>
              <a:chExt cx="314325" cy="923925"/>
            </a:xfrm>
          </p:grpSpPr>
          <p:cxnSp>
            <p:nvCxnSpPr>
              <p:cNvPr id="8" name="Gerader Verbinder 7">
                <a:extLst>
                  <a:ext uri="{FF2B5EF4-FFF2-40B4-BE49-F238E27FC236}">
                    <a16:creationId xmlns:a16="http://schemas.microsoft.com/office/drawing/2014/main" id="{CC8FB4C6-1402-A26B-6491-8296F8634D05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Gerader Verbinder 8">
                <a:extLst>
                  <a:ext uri="{FF2B5EF4-FFF2-40B4-BE49-F238E27FC236}">
                    <a16:creationId xmlns:a16="http://schemas.microsoft.com/office/drawing/2014/main" id="{9F4CA709-7127-48A5-7102-D71B274E4A5D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Flussdiagramm: Zusammenführung 12">
                <a:extLst>
                  <a:ext uri="{FF2B5EF4-FFF2-40B4-BE49-F238E27FC236}">
                    <a16:creationId xmlns:a16="http://schemas.microsoft.com/office/drawing/2014/main" id="{90C20B10-8D2E-D41C-C6DE-EFDCC8CFF25A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E71F804-049D-D42C-0304-F3869456C40D}"/>
                </a:ext>
              </a:extLst>
            </p:cNvPr>
            <p:cNvGrpSpPr/>
            <p:nvPr/>
          </p:nvGrpSpPr>
          <p:grpSpPr>
            <a:xfrm>
              <a:off x="6891338" y="2981324"/>
              <a:ext cx="314325" cy="923925"/>
              <a:chOff x="3224212" y="2952750"/>
              <a:chExt cx="314325" cy="923925"/>
            </a:xfrm>
          </p:grpSpPr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D48AD3ED-5E1A-9F1F-7640-DBC406C40355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0B19F3D5-C810-F6C3-B35A-866218070670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lussdiagramm: Zusammenführung 17">
                <a:extLst>
                  <a:ext uri="{FF2B5EF4-FFF2-40B4-BE49-F238E27FC236}">
                    <a16:creationId xmlns:a16="http://schemas.microsoft.com/office/drawing/2014/main" id="{9E71F6D4-E805-26F1-B1C6-33C86097D98E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F439C1CE-4FF1-CC00-648A-241529DE2025}"/>
                </a:ext>
              </a:extLst>
            </p:cNvPr>
            <p:cNvGrpSpPr/>
            <p:nvPr/>
          </p:nvGrpSpPr>
          <p:grpSpPr>
            <a:xfrm>
              <a:off x="7367587" y="2952751"/>
              <a:ext cx="314325" cy="923925"/>
              <a:chOff x="3224212" y="2952750"/>
              <a:chExt cx="314325" cy="923925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36778CC0-6BF3-F6D6-FF26-F0D763EB803A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17BB2F56-9F46-B61B-7AB4-CA6EDA53E644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Flussdiagramm: Zusammenführung 21">
                <a:extLst>
                  <a:ext uri="{FF2B5EF4-FFF2-40B4-BE49-F238E27FC236}">
                    <a16:creationId xmlns:a16="http://schemas.microsoft.com/office/drawing/2014/main" id="{E9644BEF-304B-F38A-0D7C-2A33EF4DA557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E22164CB-FEEA-E96A-E37B-A188B26286C7}"/>
                </a:ext>
              </a:extLst>
            </p:cNvPr>
            <p:cNvGrpSpPr/>
            <p:nvPr/>
          </p:nvGrpSpPr>
          <p:grpSpPr>
            <a:xfrm>
              <a:off x="7834313" y="2952750"/>
              <a:ext cx="314325" cy="923925"/>
              <a:chOff x="3224212" y="2952750"/>
              <a:chExt cx="314325" cy="923925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05CABCCB-9C5F-3D83-B26F-DE5919F87F19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5CA6C593-D4CD-2203-1295-44603A524DE6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Flussdiagramm: Zusammenführung 25">
                <a:extLst>
                  <a:ext uri="{FF2B5EF4-FFF2-40B4-BE49-F238E27FC236}">
                    <a16:creationId xmlns:a16="http://schemas.microsoft.com/office/drawing/2014/main" id="{EDDED5FB-B270-5612-24DD-813E4ED3C7E2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D4015FBB-C0A6-1976-ECD5-94D9DF932009}"/>
                </a:ext>
              </a:extLst>
            </p:cNvPr>
            <p:cNvGrpSpPr/>
            <p:nvPr/>
          </p:nvGrpSpPr>
          <p:grpSpPr>
            <a:xfrm>
              <a:off x="8301037" y="2967037"/>
              <a:ext cx="314325" cy="923925"/>
              <a:chOff x="3224212" y="2952750"/>
              <a:chExt cx="314325" cy="923925"/>
            </a:xfrm>
          </p:grpSpPr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9995FFAD-F386-545C-6752-E0300579676E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0DAA2E2A-F345-B33D-18E4-C5CE9AD8F9BA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Flussdiagramm: Zusammenführung 29">
                <a:extLst>
                  <a:ext uri="{FF2B5EF4-FFF2-40B4-BE49-F238E27FC236}">
                    <a16:creationId xmlns:a16="http://schemas.microsoft.com/office/drawing/2014/main" id="{37C5610E-FF81-7AE1-0740-1D53015D2786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6D87E249-98F0-5BEE-0FF6-E25D42AB4051}"/>
                </a:ext>
              </a:extLst>
            </p:cNvPr>
            <p:cNvGrpSpPr/>
            <p:nvPr/>
          </p:nvGrpSpPr>
          <p:grpSpPr>
            <a:xfrm>
              <a:off x="8762999" y="2981323"/>
              <a:ext cx="314325" cy="923925"/>
              <a:chOff x="3224212" y="2952750"/>
              <a:chExt cx="314325" cy="923925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5E8DC22B-3331-26A0-2E55-D733CAED4B5D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7CCAA8FE-4BC2-B182-DD25-A8E44DD5DDA1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Flussdiagramm: Zusammenführung 33">
                <a:extLst>
                  <a:ext uri="{FF2B5EF4-FFF2-40B4-BE49-F238E27FC236}">
                    <a16:creationId xmlns:a16="http://schemas.microsoft.com/office/drawing/2014/main" id="{52FDFE05-51DA-0F9E-F0BF-10FD977D446C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E6993A8D-EE5A-F96F-023F-B69693D6CDA4}"/>
                </a:ext>
              </a:extLst>
            </p:cNvPr>
            <p:cNvSpPr txBox="1"/>
            <p:nvPr/>
          </p:nvSpPr>
          <p:spPr>
            <a:xfrm>
              <a:off x="9396411" y="3249096"/>
              <a:ext cx="1418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Speicherzelle</a:t>
              </a:r>
            </a:p>
          </p:txBody>
        </p: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420C01E0-B5BB-2EC9-FA6F-D859CB91FD1C}"/>
                </a:ext>
              </a:extLst>
            </p:cNvPr>
            <p:cNvCxnSpPr/>
            <p:nvPr/>
          </p:nvCxnSpPr>
          <p:spPr>
            <a:xfrm flipH="1">
              <a:off x="9151459" y="3433762"/>
              <a:ext cx="2687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9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4" grpId="0" animBg="1"/>
      <p:bldP spid="65" grpId="0" animBg="1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A95DE-60F1-A6CD-0D63-710FCFEAA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Computer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8A85E6-7B91-9921-DF4E-785FF78F3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Speicherzellen funktionieren also wie Lampen. Man kann sie nur ein- oder ausschalten! Somit können sie auch nur zwei Daten Speichern: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/>
              <a:t>Null (0) und Eins (1)</a:t>
            </a:r>
          </a:p>
          <a:p>
            <a:pPr marL="0" indent="0" algn="ctr">
              <a:buNone/>
            </a:pPr>
            <a:r>
              <a:rPr lang="de-DE" b="1" dirty="0"/>
              <a:t>Aus (0) und Ein (1)</a:t>
            </a:r>
          </a:p>
          <a:p>
            <a:pPr marL="0" indent="0" algn="ctr">
              <a:buNone/>
            </a:pPr>
            <a:r>
              <a:rPr lang="de-DE" b="1" dirty="0"/>
              <a:t>Nein (0) und Ja (1)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946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BBF18-098B-77A6-995B-A1D78037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Computer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A53CCA-AA23-5996-2F90-7275190A9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Computer benutzt also ein sog. </a:t>
            </a:r>
            <a:r>
              <a:rPr lang="de-DE" b="1" dirty="0"/>
              <a:t>Binärsystem</a:t>
            </a:r>
            <a:r>
              <a:rPr lang="de-DE" dirty="0"/>
              <a:t> (auch </a:t>
            </a:r>
            <a:r>
              <a:rPr lang="de-DE" b="1" dirty="0"/>
              <a:t>Dualsystem</a:t>
            </a:r>
            <a:r>
              <a:rPr lang="de-DE" dirty="0"/>
              <a:t> oder </a:t>
            </a:r>
            <a:r>
              <a:rPr lang="de-DE" b="1" dirty="0"/>
              <a:t>Zweiersystem</a:t>
            </a:r>
            <a:r>
              <a:rPr lang="de-DE" dirty="0"/>
              <a:t> genannt), um Daten darzustellen.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Eine </a:t>
            </a:r>
            <a:r>
              <a:rPr lang="de-DE" b="1" dirty="0"/>
              <a:t>Speicherzelle</a:t>
            </a:r>
            <a:r>
              <a:rPr lang="de-DE" dirty="0"/>
              <a:t>, die nur </a:t>
            </a:r>
            <a:r>
              <a:rPr lang="de-DE" b="1" dirty="0"/>
              <a:t>zwei Zustände </a:t>
            </a:r>
            <a:r>
              <a:rPr lang="de-DE" dirty="0"/>
              <a:t>annehmen kann, nennt man im englischen auch </a:t>
            </a:r>
            <a:r>
              <a:rPr lang="de-DE" b="1" u="sng" dirty="0"/>
              <a:t>B</a:t>
            </a:r>
            <a:r>
              <a:rPr lang="de-DE" b="1" dirty="0"/>
              <a:t>inary </a:t>
            </a:r>
            <a:r>
              <a:rPr lang="de-DE" b="1" u="sng" dirty="0"/>
              <a:t>It</a:t>
            </a:r>
            <a:r>
              <a:rPr lang="de-DE" b="1" dirty="0"/>
              <a:t>em </a:t>
            </a:r>
            <a:r>
              <a:rPr lang="de-DE" dirty="0"/>
              <a:t>oder kurz </a:t>
            </a:r>
            <a:r>
              <a:rPr lang="de-DE" b="1" dirty="0"/>
              <a:t>Bit</a:t>
            </a:r>
            <a:r>
              <a:rPr lang="de-DE" dirty="0"/>
              <a:t>. 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u="sng" dirty="0"/>
              <a:t>Ein Bit ist die kleinste Speichereinheit im Computer!</a:t>
            </a:r>
          </a:p>
        </p:txBody>
      </p:sp>
    </p:spTree>
    <p:extLst>
      <p:ext uri="{BB962C8B-B14F-4D97-AF65-F5344CB8AC3E}">
        <p14:creationId xmlns:p14="http://schemas.microsoft.com/office/powerpoint/2010/main" val="7792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2165</Words>
  <Application>Microsoft Office PowerPoint</Application>
  <PresentationFormat>Breitbild</PresentationFormat>
  <Paragraphs>858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Wingdings</vt:lpstr>
      <vt:lpstr>Office</vt:lpstr>
      <vt:lpstr>Digitaltechnik</vt:lpstr>
      <vt:lpstr>Informationen und Daten</vt:lpstr>
      <vt:lpstr>Informationen und Daten</vt:lpstr>
      <vt:lpstr>Analoge und Digitale Signale</vt:lpstr>
      <vt:lpstr>Analoge und Digitale Signale</vt:lpstr>
      <vt:lpstr>Der Computer</vt:lpstr>
      <vt:lpstr>Speicherbausteine</vt:lpstr>
      <vt:lpstr>Der Computer</vt:lpstr>
      <vt:lpstr>Der Computer</vt:lpstr>
      <vt:lpstr>Das Binärsystem</vt:lpstr>
      <vt:lpstr>Das Binärsystem</vt:lpstr>
      <vt:lpstr>Das Binärsystem</vt:lpstr>
      <vt:lpstr>Das Binärsystem</vt:lpstr>
      <vt:lpstr>Das Binärsystem</vt:lpstr>
      <vt:lpstr>Aussagenlogik</vt:lpstr>
      <vt:lpstr>Was sind Aussagen?</vt:lpstr>
      <vt:lpstr>Verknüpfungen von Aussagen</vt:lpstr>
      <vt:lpstr>Verknüpfungen von Aussagen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</vt:lpstr>
      <vt:lpstr>Wahrheitstabellen mit 0 und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Kapic</dc:creator>
  <cp:lastModifiedBy>Kapic</cp:lastModifiedBy>
  <cp:revision>32</cp:revision>
  <dcterms:created xsi:type="dcterms:W3CDTF">2024-08-19T21:39:41Z</dcterms:created>
  <dcterms:modified xsi:type="dcterms:W3CDTF">2025-10-29T10:49:08Z</dcterms:modified>
</cp:coreProperties>
</file>