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5564"/>
    <a:srgbClr val="00A0F5"/>
    <a:srgbClr val="FF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880FD3BC-F754-4912-BF7A-A98B4CE9AC7B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FCE0D89-FFAD-4E3B-9C1F-420A5FA0F90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631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0D89-FFAD-4E3B-9C1F-420A5FA0F90D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909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0D89-FFAD-4E3B-9C1F-420A5FA0F90D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9098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0D89-FFAD-4E3B-9C1F-420A5FA0F90D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909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0D89-FFAD-4E3B-9C1F-420A5FA0F90D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909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0D89-FFAD-4E3B-9C1F-420A5FA0F90D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9098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E0D89-FFAD-4E3B-9C1F-420A5FA0F90D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909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237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10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01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10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676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5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118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968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246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093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379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BB9B-D47F-4353-8FE5-A054152E4989}" type="datetimeFigureOut">
              <a:rPr lang="de-CH" smtClean="0"/>
              <a:t>22.12.2020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AB-FC8E-4080-B61C-3BA2C96DDD0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408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5390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27584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 smtClean="0"/>
              <a:t>Week</a:t>
            </a:r>
            <a:r>
              <a:rPr lang="de-AT" sz="1600" dirty="0" smtClean="0"/>
              <a:t> 1</a:t>
            </a:r>
            <a:endParaRPr lang="de-CH" sz="1600" dirty="0"/>
          </a:p>
        </p:txBody>
      </p:sp>
      <p:sp>
        <p:nvSpPr>
          <p:cNvPr id="6" name="Ellipse 5"/>
          <p:cNvSpPr/>
          <p:nvPr/>
        </p:nvSpPr>
        <p:spPr>
          <a:xfrm>
            <a:off x="3845606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</a:t>
            </a:r>
            <a:endParaRPr lang="de-CH" sz="1600" dirty="0"/>
          </a:p>
        </p:txBody>
      </p:sp>
      <p:sp>
        <p:nvSpPr>
          <p:cNvPr id="7" name="Ellipse 6"/>
          <p:cNvSpPr/>
          <p:nvPr/>
        </p:nvSpPr>
        <p:spPr>
          <a:xfrm>
            <a:off x="6876096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</a:t>
            </a:r>
            <a:endParaRPr lang="de-CH" sz="1600" dirty="0"/>
          </a:p>
        </p:txBody>
      </p:sp>
      <p:sp>
        <p:nvSpPr>
          <p:cNvPr id="9" name="Ellipse 8"/>
          <p:cNvSpPr/>
          <p:nvPr/>
        </p:nvSpPr>
        <p:spPr>
          <a:xfrm>
            <a:off x="827584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4</a:t>
            </a:r>
            <a:endParaRPr lang="de-CH" sz="1600" dirty="0"/>
          </a:p>
        </p:txBody>
      </p:sp>
      <p:sp>
        <p:nvSpPr>
          <p:cNvPr id="10" name="Ellipse 9"/>
          <p:cNvSpPr/>
          <p:nvPr/>
        </p:nvSpPr>
        <p:spPr>
          <a:xfrm>
            <a:off x="3852080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5</a:t>
            </a:r>
            <a:endParaRPr lang="de-CH" sz="1600" dirty="0"/>
          </a:p>
        </p:txBody>
      </p:sp>
      <p:sp>
        <p:nvSpPr>
          <p:cNvPr id="11" name="Ellipse 10"/>
          <p:cNvSpPr/>
          <p:nvPr/>
        </p:nvSpPr>
        <p:spPr>
          <a:xfrm>
            <a:off x="6873428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6</a:t>
            </a:r>
            <a:endParaRPr lang="de-CH" sz="1600" dirty="0"/>
          </a:p>
        </p:txBody>
      </p:sp>
      <p:sp>
        <p:nvSpPr>
          <p:cNvPr id="13" name="Ellipse 12"/>
          <p:cNvSpPr/>
          <p:nvPr/>
        </p:nvSpPr>
        <p:spPr>
          <a:xfrm>
            <a:off x="811660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7</a:t>
            </a:r>
            <a:endParaRPr lang="de-CH" sz="1600" dirty="0"/>
          </a:p>
        </p:txBody>
      </p:sp>
      <p:sp>
        <p:nvSpPr>
          <p:cNvPr id="14" name="Ellipse 13"/>
          <p:cNvSpPr/>
          <p:nvPr/>
        </p:nvSpPr>
        <p:spPr>
          <a:xfrm>
            <a:off x="3845606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8</a:t>
            </a:r>
            <a:endParaRPr lang="de-CH" sz="1600" dirty="0"/>
          </a:p>
        </p:txBody>
      </p:sp>
      <p:sp>
        <p:nvSpPr>
          <p:cNvPr id="15" name="Ellipse 14"/>
          <p:cNvSpPr/>
          <p:nvPr/>
        </p:nvSpPr>
        <p:spPr>
          <a:xfrm>
            <a:off x="6873428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9</a:t>
            </a:r>
            <a:endParaRPr lang="de-CH" sz="1600" dirty="0"/>
          </a:p>
        </p:txBody>
      </p:sp>
      <p:sp>
        <p:nvSpPr>
          <p:cNvPr id="17" name="Ellipse 16"/>
          <p:cNvSpPr/>
          <p:nvPr/>
        </p:nvSpPr>
        <p:spPr>
          <a:xfrm>
            <a:off x="811660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10</a:t>
            </a:r>
            <a:endParaRPr lang="de-CH" sz="1600" dirty="0"/>
          </a:p>
        </p:txBody>
      </p:sp>
      <p:sp>
        <p:nvSpPr>
          <p:cNvPr id="18" name="Ellipse 17"/>
          <p:cNvSpPr/>
          <p:nvPr/>
        </p:nvSpPr>
        <p:spPr>
          <a:xfrm>
            <a:off x="3852080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11</a:t>
            </a:r>
            <a:endParaRPr lang="de-CH" sz="1600" dirty="0"/>
          </a:p>
        </p:txBody>
      </p:sp>
      <p:sp>
        <p:nvSpPr>
          <p:cNvPr id="19" name="Ellipse 18"/>
          <p:cNvSpPr/>
          <p:nvPr/>
        </p:nvSpPr>
        <p:spPr>
          <a:xfrm>
            <a:off x="6873428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12</a:t>
            </a:r>
            <a:endParaRPr lang="de-CH" sz="1600" dirty="0"/>
          </a:p>
        </p:txBody>
      </p:sp>
      <p:sp>
        <p:nvSpPr>
          <p:cNvPr id="21" name="Ellipse 20"/>
          <p:cNvSpPr/>
          <p:nvPr/>
        </p:nvSpPr>
        <p:spPr>
          <a:xfrm>
            <a:off x="811660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13</a:t>
            </a:r>
            <a:endParaRPr lang="de-CH" sz="1600" dirty="0"/>
          </a:p>
        </p:txBody>
      </p:sp>
      <p:sp>
        <p:nvSpPr>
          <p:cNvPr id="22" name="Ellipse 21"/>
          <p:cNvSpPr/>
          <p:nvPr/>
        </p:nvSpPr>
        <p:spPr>
          <a:xfrm>
            <a:off x="3845606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14</a:t>
            </a:r>
            <a:endParaRPr lang="de-CH" sz="1600" dirty="0"/>
          </a:p>
        </p:txBody>
      </p:sp>
      <p:sp>
        <p:nvSpPr>
          <p:cNvPr id="23" name="Ellipse 22"/>
          <p:cNvSpPr/>
          <p:nvPr/>
        </p:nvSpPr>
        <p:spPr>
          <a:xfrm>
            <a:off x="6873428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15</a:t>
            </a:r>
            <a:endParaRPr lang="de-CH" sz="1600" dirty="0"/>
          </a:p>
        </p:txBody>
      </p:sp>
      <p:sp>
        <p:nvSpPr>
          <p:cNvPr id="25" name="Ellipse 24"/>
          <p:cNvSpPr/>
          <p:nvPr/>
        </p:nvSpPr>
        <p:spPr>
          <a:xfrm>
            <a:off x="811887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16</a:t>
            </a:r>
            <a:endParaRPr lang="de-CH" sz="1600" dirty="0"/>
          </a:p>
        </p:txBody>
      </p:sp>
      <p:sp>
        <p:nvSpPr>
          <p:cNvPr id="26" name="Ellipse 25"/>
          <p:cNvSpPr/>
          <p:nvPr/>
        </p:nvSpPr>
        <p:spPr>
          <a:xfrm>
            <a:off x="3845606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17</a:t>
            </a:r>
            <a:endParaRPr lang="de-CH" sz="1600" dirty="0"/>
          </a:p>
        </p:txBody>
      </p:sp>
      <p:sp>
        <p:nvSpPr>
          <p:cNvPr id="27" name="Ellipse 26"/>
          <p:cNvSpPr/>
          <p:nvPr/>
        </p:nvSpPr>
        <p:spPr>
          <a:xfrm>
            <a:off x="6876096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18</a:t>
            </a:r>
            <a:endParaRPr lang="de-CH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-2268760" y="-8804"/>
            <a:ext cx="2016224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Print A4</a:t>
            </a:r>
          </a:p>
          <a:p>
            <a:r>
              <a:rPr lang="de-AT" dirty="0" smtClean="0">
                <a:solidFill>
                  <a:schemeClr val="bg1"/>
                </a:solidFill>
              </a:rPr>
              <a:t>2-sided, </a:t>
            </a:r>
            <a:r>
              <a:rPr lang="de-AT" dirty="0" err="1" smtClean="0">
                <a:solidFill>
                  <a:schemeClr val="bg1"/>
                </a:solidFill>
              </a:rPr>
              <a:t>Left-bound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0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26898"/>
              </p:ext>
            </p:extLst>
          </p:nvPr>
        </p:nvGraphicFramePr>
        <p:xfrm>
          <a:off x="8792" y="-27384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4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4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4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4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1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026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27584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19</a:t>
            </a:r>
            <a:endParaRPr lang="de-CH" sz="1600" dirty="0"/>
          </a:p>
        </p:txBody>
      </p:sp>
      <p:sp>
        <p:nvSpPr>
          <p:cNvPr id="6" name="Ellipse 5"/>
          <p:cNvSpPr/>
          <p:nvPr/>
        </p:nvSpPr>
        <p:spPr>
          <a:xfrm>
            <a:off x="3845606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20</a:t>
            </a:r>
            <a:endParaRPr lang="de-CH" sz="1600" dirty="0"/>
          </a:p>
        </p:txBody>
      </p:sp>
      <p:sp>
        <p:nvSpPr>
          <p:cNvPr id="7" name="Ellipse 6"/>
          <p:cNvSpPr/>
          <p:nvPr/>
        </p:nvSpPr>
        <p:spPr>
          <a:xfrm>
            <a:off x="6876096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21</a:t>
            </a:r>
            <a:endParaRPr lang="de-CH" sz="1600" dirty="0"/>
          </a:p>
        </p:txBody>
      </p:sp>
      <p:sp>
        <p:nvSpPr>
          <p:cNvPr id="9" name="Ellipse 8"/>
          <p:cNvSpPr/>
          <p:nvPr/>
        </p:nvSpPr>
        <p:spPr>
          <a:xfrm>
            <a:off x="827584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22</a:t>
            </a:r>
            <a:endParaRPr lang="de-CH" sz="1600" dirty="0"/>
          </a:p>
        </p:txBody>
      </p:sp>
      <p:sp>
        <p:nvSpPr>
          <p:cNvPr id="10" name="Ellipse 9"/>
          <p:cNvSpPr/>
          <p:nvPr/>
        </p:nvSpPr>
        <p:spPr>
          <a:xfrm>
            <a:off x="3852080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23</a:t>
            </a:r>
            <a:endParaRPr lang="de-CH" sz="1600" dirty="0"/>
          </a:p>
        </p:txBody>
      </p:sp>
      <p:sp>
        <p:nvSpPr>
          <p:cNvPr id="11" name="Ellipse 10"/>
          <p:cNvSpPr/>
          <p:nvPr/>
        </p:nvSpPr>
        <p:spPr>
          <a:xfrm>
            <a:off x="6873428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24</a:t>
            </a:r>
            <a:endParaRPr lang="de-CH" sz="1600" dirty="0"/>
          </a:p>
        </p:txBody>
      </p:sp>
      <p:sp>
        <p:nvSpPr>
          <p:cNvPr id="13" name="Ellipse 12"/>
          <p:cNvSpPr/>
          <p:nvPr/>
        </p:nvSpPr>
        <p:spPr>
          <a:xfrm>
            <a:off x="811660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25</a:t>
            </a:r>
            <a:endParaRPr lang="de-CH" sz="1600" dirty="0"/>
          </a:p>
        </p:txBody>
      </p:sp>
      <p:sp>
        <p:nvSpPr>
          <p:cNvPr id="14" name="Ellipse 13"/>
          <p:cNvSpPr/>
          <p:nvPr/>
        </p:nvSpPr>
        <p:spPr>
          <a:xfrm>
            <a:off x="3845606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26</a:t>
            </a:r>
            <a:endParaRPr lang="de-CH" sz="1600" dirty="0"/>
          </a:p>
        </p:txBody>
      </p:sp>
      <p:sp>
        <p:nvSpPr>
          <p:cNvPr id="15" name="Ellipse 14"/>
          <p:cNvSpPr/>
          <p:nvPr/>
        </p:nvSpPr>
        <p:spPr>
          <a:xfrm>
            <a:off x="6873428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27</a:t>
            </a:r>
            <a:endParaRPr lang="de-CH" sz="1600" dirty="0"/>
          </a:p>
        </p:txBody>
      </p:sp>
      <p:sp>
        <p:nvSpPr>
          <p:cNvPr id="17" name="Ellipse 16"/>
          <p:cNvSpPr/>
          <p:nvPr/>
        </p:nvSpPr>
        <p:spPr>
          <a:xfrm>
            <a:off x="811660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28</a:t>
            </a:r>
            <a:endParaRPr lang="de-CH" sz="1600" dirty="0"/>
          </a:p>
        </p:txBody>
      </p:sp>
      <p:sp>
        <p:nvSpPr>
          <p:cNvPr id="18" name="Ellipse 17"/>
          <p:cNvSpPr/>
          <p:nvPr/>
        </p:nvSpPr>
        <p:spPr>
          <a:xfrm>
            <a:off x="3852080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29</a:t>
            </a:r>
            <a:endParaRPr lang="de-CH" sz="1600" dirty="0"/>
          </a:p>
        </p:txBody>
      </p:sp>
      <p:sp>
        <p:nvSpPr>
          <p:cNvPr id="19" name="Ellipse 18"/>
          <p:cNvSpPr/>
          <p:nvPr/>
        </p:nvSpPr>
        <p:spPr>
          <a:xfrm>
            <a:off x="6873428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30</a:t>
            </a:r>
            <a:endParaRPr lang="de-CH" sz="1600" dirty="0"/>
          </a:p>
        </p:txBody>
      </p:sp>
      <p:sp>
        <p:nvSpPr>
          <p:cNvPr id="21" name="Ellipse 20"/>
          <p:cNvSpPr/>
          <p:nvPr/>
        </p:nvSpPr>
        <p:spPr>
          <a:xfrm>
            <a:off x="811660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31</a:t>
            </a:r>
            <a:endParaRPr lang="de-CH" sz="1600" dirty="0"/>
          </a:p>
        </p:txBody>
      </p:sp>
      <p:sp>
        <p:nvSpPr>
          <p:cNvPr id="22" name="Ellipse 21"/>
          <p:cNvSpPr/>
          <p:nvPr/>
        </p:nvSpPr>
        <p:spPr>
          <a:xfrm>
            <a:off x="3845606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32</a:t>
            </a:r>
            <a:endParaRPr lang="de-CH" sz="1600" dirty="0"/>
          </a:p>
        </p:txBody>
      </p:sp>
      <p:sp>
        <p:nvSpPr>
          <p:cNvPr id="23" name="Ellipse 22"/>
          <p:cNvSpPr/>
          <p:nvPr/>
        </p:nvSpPr>
        <p:spPr>
          <a:xfrm>
            <a:off x="6873428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33</a:t>
            </a:r>
            <a:endParaRPr lang="de-CH" sz="1600" dirty="0"/>
          </a:p>
        </p:txBody>
      </p:sp>
      <p:sp>
        <p:nvSpPr>
          <p:cNvPr id="25" name="Ellipse 24"/>
          <p:cNvSpPr/>
          <p:nvPr/>
        </p:nvSpPr>
        <p:spPr>
          <a:xfrm>
            <a:off x="811887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34</a:t>
            </a:r>
            <a:endParaRPr lang="de-CH" sz="1600" dirty="0"/>
          </a:p>
        </p:txBody>
      </p:sp>
      <p:sp>
        <p:nvSpPr>
          <p:cNvPr id="26" name="Ellipse 25"/>
          <p:cNvSpPr/>
          <p:nvPr/>
        </p:nvSpPr>
        <p:spPr>
          <a:xfrm>
            <a:off x="3845606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35</a:t>
            </a:r>
            <a:endParaRPr lang="de-CH" sz="1600" dirty="0"/>
          </a:p>
        </p:txBody>
      </p:sp>
      <p:sp>
        <p:nvSpPr>
          <p:cNvPr id="27" name="Ellipse 26"/>
          <p:cNvSpPr/>
          <p:nvPr/>
        </p:nvSpPr>
        <p:spPr>
          <a:xfrm>
            <a:off x="6876096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36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265986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968031"/>
              </p:ext>
            </p:extLst>
          </p:nvPr>
        </p:nvGraphicFramePr>
        <p:xfrm>
          <a:off x="8792" y="-27384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56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344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100" dirty="0" err="1" smtClean="0"/>
                        <a:t>Limogame</a:t>
                      </a:r>
                      <a:endParaRPr lang="de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27584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37</a:t>
            </a:r>
            <a:endParaRPr lang="de-CH" sz="1600" dirty="0"/>
          </a:p>
        </p:txBody>
      </p:sp>
      <p:sp>
        <p:nvSpPr>
          <p:cNvPr id="6" name="Ellipse 5"/>
          <p:cNvSpPr/>
          <p:nvPr/>
        </p:nvSpPr>
        <p:spPr>
          <a:xfrm>
            <a:off x="3845606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38</a:t>
            </a:r>
            <a:endParaRPr lang="de-CH" sz="1600" dirty="0"/>
          </a:p>
        </p:txBody>
      </p:sp>
      <p:sp>
        <p:nvSpPr>
          <p:cNvPr id="7" name="Ellipse 6"/>
          <p:cNvSpPr/>
          <p:nvPr/>
        </p:nvSpPr>
        <p:spPr>
          <a:xfrm>
            <a:off x="6876096" y="33265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39</a:t>
            </a:r>
            <a:endParaRPr lang="de-CH" sz="1600" dirty="0"/>
          </a:p>
        </p:txBody>
      </p:sp>
      <p:sp>
        <p:nvSpPr>
          <p:cNvPr id="9" name="Ellipse 8"/>
          <p:cNvSpPr/>
          <p:nvPr/>
        </p:nvSpPr>
        <p:spPr>
          <a:xfrm>
            <a:off x="827584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40</a:t>
            </a:r>
            <a:endParaRPr lang="de-CH" sz="1600" dirty="0"/>
          </a:p>
        </p:txBody>
      </p:sp>
      <p:sp>
        <p:nvSpPr>
          <p:cNvPr id="10" name="Ellipse 9"/>
          <p:cNvSpPr/>
          <p:nvPr/>
        </p:nvSpPr>
        <p:spPr>
          <a:xfrm>
            <a:off x="3852080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41</a:t>
            </a:r>
            <a:endParaRPr lang="de-CH" sz="1600" dirty="0"/>
          </a:p>
        </p:txBody>
      </p:sp>
      <p:sp>
        <p:nvSpPr>
          <p:cNvPr id="11" name="Ellipse 10"/>
          <p:cNvSpPr/>
          <p:nvPr/>
        </p:nvSpPr>
        <p:spPr>
          <a:xfrm>
            <a:off x="6873428" y="152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42</a:t>
            </a:r>
            <a:endParaRPr lang="de-CH" sz="1600" dirty="0"/>
          </a:p>
        </p:txBody>
      </p:sp>
      <p:sp>
        <p:nvSpPr>
          <p:cNvPr id="13" name="Ellipse 12"/>
          <p:cNvSpPr/>
          <p:nvPr/>
        </p:nvSpPr>
        <p:spPr>
          <a:xfrm>
            <a:off x="811660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43</a:t>
            </a:r>
            <a:endParaRPr lang="de-CH" sz="1600" dirty="0"/>
          </a:p>
        </p:txBody>
      </p:sp>
      <p:sp>
        <p:nvSpPr>
          <p:cNvPr id="14" name="Ellipse 13"/>
          <p:cNvSpPr/>
          <p:nvPr/>
        </p:nvSpPr>
        <p:spPr>
          <a:xfrm>
            <a:off x="3845606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44</a:t>
            </a:r>
            <a:endParaRPr lang="de-CH" sz="1600" dirty="0"/>
          </a:p>
        </p:txBody>
      </p:sp>
      <p:sp>
        <p:nvSpPr>
          <p:cNvPr id="15" name="Ellipse 14"/>
          <p:cNvSpPr/>
          <p:nvPr/>
        </p:nvSpPr>
        <p:spPr>
          <a:xfrm>
            <a:off x="6873428" y="260084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45</a:t>
            </a:r>
            <a:endParaRPr lang="de-CH" sz="1600" dirty="0"/>
          </a:p>
        </p:txBody>
      </p:sp>
      <p:sp>
        <p:nvSpPr>
          <p:cNvPr id="17" name="Ellipse 16"/>
          <p:cNvSpPr/>
          <p:nvPr/>
        </p:nvSpPr>
        <p:spPr>
          <a:xfrm>
            <a:off x="811660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46</a:t>
            </a:r>
            <a:endParaRPr lang="de-CH" sz="1600" dirty="0"/>
          </a:p>
        </p:txBody>
      </p:sp>
      <p:sp>
        <p:nvSpPr>
          <p:cNvPr id="18" name="Ellipse 17"/>
          <p:cNvSpPr/>
          <p:nvPr/>
        </p:nvSpPr>
        <p:spPr>
          <a:xfrm>
            <a:off x="3852080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47</a:t>
            </a:r>
            <a:endParaRPr lang="de-CH" sz="1600" dirty="0"/>
          </a:p>
        </p:txBody>
      </p:sp>
      <p:sp>
        <p:nvSpPr>
          <p:cNvPr id="19" name="Ellipse 18"/>
          <p:cNvSpPr/>
          <p:nvPr/>
        </p:nvSpPr>
        <p:spPr>
          <a:xfrm>
            <a:off x="6873428" y="3789040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48</a:t>
            </a:r>
            <a:endParaRPr lang="de-CH" sz="1600" dirty="0"/>
          </a:p>
        </p:txBody>
      </p:sp>
      <p:sp>
        <p:nvSpPr>
          <p:cNvPr id="21" name="Ellipse 20"/>
          <p:cNvSpPr/>
          <p:nvPr/>
        </p:nvSpPr>
        <p:spPr>
          <a:xfrm>
            <a:off x="811660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49</a:t>
            </a:r>
            <a:endParaRPr lang="de-CH" sz="1600" dirty="0"/>
          </a:p>
        </p:txBody>
      </p:sp>
      <p:sp>
        <p:nvSpPr>
          <p:cNvPr id="22" name="Ellipse 21"/>
          <p:cNvSpPr/>
          <p:nvPr/>
        </p:nvSpPr>
        <p:spPr>
          <a:xfrm>
            <a:off x="3845606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50</a:t>
            </a:r>
            <a:endParaRPr lang="de-CH" sz="1600" dirty="0"/>
          </a:p>
        </p:txBody>
      </p:sp>
      <p:sp>
        <p:nvSpPr>
          <p:cNvPr id="23" name="Ellipse 22"/>
          <p:cNvSpPr/>
          <p:nvPr/>
        </p:nvSpPr>
        <p:spPr>
          <a:xfrm>
            <a:off x="6873428" y="4923136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51</a:t>
            </a:r>
            <a:endParaRPr lang="de-CH" sz="1600" dirty="0"/>
          </a:p>
        </p:txBody>
      </p:sp>
      <p:sp>
        <p:nvSpPr>
          <p:cNvPr id="25" name="Ellipse 24"/>
          <p:cNvSpPr/>
          <p:nvPr/>
        </p:nvSpPr>
        <p:spPr>
          <a:xfrm>
            <a:off x="811887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err="1"/>
              <a:t>Week</a:t>
            </a:r>
            <a:r>
              <a:rPr lang="de-AT" sz="1600" dirty="0"/>
              <a:t> </a:t>
            </a:r>
            <a:r>
              <a:rPr lang="de-AT" sz="1600" dirty="0" smtClean="0"/>
              <a:t>52</a:t>
            </a:r>
            <a:endParaRPr lang="de-CH" sz="1600" dirty="0"/>
          </a:p>
        </p:txBody>
      </p:sp>
      <p:sp>
        <p:nvSpPr>
          <p:cNvPr id="26" name="Ellipse 25"/>
          <p:cNvSpPr/>
          <p:nvPr/>
        </p:nvSpPr>
        <p:spPr>
          <a:xfrm>
            <a:off x="3845606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sp>
        <p:nvSpPr>
          <p:cNvPr id="27" name="Ellipse 26"/>
          <p:cNvSpPr/>
          <p:nvPr/>
        </p:nvSpPr>
        <p:spPr>
          <a:xfrm>
            <a:off x="6876096" y="6021288"/>
            <a:ext cx="1440000" cy="5400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4B5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01859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56090"/>
              </p:ext>
            </p:extLst>
          </p:nvPr>
        </p:nvGraphicFramePr>
        <p:xfrm>
          <a:off x="8792" y="-27384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8</a:t>
                      </a:r>
                      <a:endParaRPr lang="de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0465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Bildschirmpräsentation (4:3)</PresentationFormat>
  <Paragraphs>168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ThyssenKrupp Presta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Morscher Moritz</dc:creator>
  <cp:lastModifiedBy>Labitzke, Franziska</cp:lastModifiedBy>
  <cp:revision>11</cp:revision>
  <cp:lastPrinted>2017-11-14T09:23:42Z</cp:lastPrinted>
  <dcterms:created xsi:type="dcterms:W3CDTF">2016-03-01T14:02:40Z</dcterms:created>
  <dcterms:modified xsi:type="dcterms:W3CDTF">2020-12-22T13:41:14Z</dcterms:modified>
</cp:coreProperties>
</file>