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80" r:id="rId4"/>
    <p:sldMasterId id="2147483681" r:id="rId5"/>
    <p:sldMasterId id="2147483682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y="13716000" cx="24384000"/>
  <p:notesSz cx="6858000" cy="9144000"/>
  <p:embeddedFontLst>
    <p:embeddedFont>
      <p:font typeface="Merriweather Sans"/>
      <p:regular r:id="rId21"/>
      <p:bold r:id="rId22"/>
      <p:italic r:id="rId23"/>
      <p:boldItalic r:id="rId24"/>
    </p:embeddedFont>
    <p:embeddedFont>
      <p:font typeface="Helvetica Neue"/>
      <p:regular r:id="rId25"/>
      <p:bold r:id="rId26"/>
      <p:italic r:id="rId27"/>
      <p:boldItalic r:id="rId2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DDD5FFD1-D175-42E0-B58A-4EC7EBA3BC99}">
  <a:tblStyle styleId="{DDD5FFD1-D175-42E0-B58A-4EC7EBA3BC99}" styleName="Table_0">
    <a:wholeTbl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3.xml"/><Relationship Id="rId22" Type="http://schemas.openxmlformats.org/officeDocument/2006/relationships/font" Target="fonts/MerriweatherSans-bold.fntdata"/><Relationship Id="rId21" Type="http://schemas.openxmlformats.org/officeDocument/2006/relationships/font" Target="fonts/MerriweatherSans-regular.fntdata"/><Relationship Id="rId24" Type="http://schemas.openxmlformats.org/officeDocument/2006/relationships/font" Target="fonts/MerriweatherSans-boldItalic.fntdata"/><Relationship Id="rId23" Type="http://schemas.openxmlformats.org/officeDocument/2006/relationships/font" Target="fonts/MerriweatherSans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26" Type="http://schemas.openxmlformats.org/officeDocument/2006/relationships/font" Target="fonts/HelveticaNeue-bold.fntdata"/><Relationship Id="rId25" Type="http://schemas.openxmlformats.org/officeDocument/2006/relationships/font" Target="fonts/HelveticaNeue-regular.fntdata"/><Relationship Id="rId28" Type="http://schemas.openxmlformats.org/officeDocument/2006/relationships/font" Target="fonts/HelveticaNeue-boldItalic.fntdata"/><Relationship Id="rId27" Type="http://schemas.openxmlformats.org/officeDocument/2006/relationships/font" Target="fonts/HelveticaNeue-italic.fntdata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19" Type="http://schemas.openxmlformats.org/officeDocument/2006/relationships/slide" Target="slides/slide12.xml"/><Relationship Id="rId18" Type="http://schemas.openxmlformats.org/officeDocument/2006/relationships/slide" Target="slides/slide1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2200" u="none" cap="none" strike="noStrike"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indent="228600" lvl="1" marL="0" marR="0" rtl="0" algn="l">
              <a:spcBef>
                <a:spcPts val="0"/>
              </a:spcBef>
              <a:defRPr b="0" i="0" sz="2200" u="none" cap="none" strike="noStrike"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indent="457200" lvl="2" marL="0" marR="0" rtl="0" algn="l">
              <a:spcBef>
                <a:spcPts val="0"/>
              </a:spcBef>
              <a:defRPr b="0" i="0" sz="2200" u="none" cap="none" strike="noStrike"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indent="685800" lvl="3" marL="0" marR="0" rtl="0" algn="l">
              <a:spcBef>
                <a:spcPts val="0"/>
              </a:spcBef>
              <a:defRPr b="0" i="0" sz="2200" u="none" cap="none" strike="noStrike"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indent="914400" lvl="4" marL="0" marR="0" rtl="0" algn="l">
              <a:spcBef>
                <a:spcPts val="0"/>
              </a:spcBef>
              <a:defRPr b="0" i="0" sz="2200" u="none" cap="none" strike="noStrike"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indent="1143000" lvl="5" marL="0" marR="0" rtl="0" algn="l">
              <a:spcBef>
                <a:spcPts val="0"/>
              </a:spcBef>
              <a:defRPr b="0" i="0" sz="2200" u="none" cap="none" strike="noStrike"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indent="1371600" lvl="6" marL="0" marR="0" rtl="0" algn="l">
              <a:spcBef>
                <a:spcPts val="0"/>
              </a:spcBef>
              <a:defRPr b="0" i="0" sz="2200" u="none" cap="none" strike="noStrike"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indent="1600200" lvl="7" marL="0" marR="0" rtl="0" algn="l">
              <a:spcBef>
                <a:spcPts val="0"/>
              </a:spcBef>
              <a:defRPr b="0" i="0" sz="2200" u="none" cap="none" strike="noStrike"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indent="1828800" lvl="8" marL="0" marR="0" rtl="0" algn="l">
              <a:spcBef>
                <a:spcPts val="0"/>
              </a:spcBef>
              <a:defRPr b="0" i="0" sz="2200" u="none" cap="none" strike="noStrike"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3" name="Shape 153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6" name="Shape 22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4" name="Shape 23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1" name="Shape 24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Shape 24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1" name="Shape 16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8" name="Shape 16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5" name="Shape 17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3" name="Shape 18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2" name="Shape 19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0" name="Shape 20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9" name="Shape 20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8" name="Shape 21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0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hyperlink" Target="mailto:support@moodle.com" TargetMode="External"/><Relationship Id="rId3" Type="http://schemas.openxmlformats.org/officeDocument/2006/relationships/image" Target="../media/image01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01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05.png"/><Relationship Id="rId3" Type="http://schemas.openxmlformats.org/officeDocument/2006/relationships/hyperlink" Target="mailto:martin@moodle.com" TargetMode="Externa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mailto:martin@moodle.com" TargetMode="External"/><Relationship Id="rId3" Type="http://schemas.openxmlformats.org/officeDocument/2006/relationships/image" Target="../media/image00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03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4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hyperlink" Target="mailto:martin@moodle.com" TargetMode="External"/><Relationship Id="rId3" Type="http://schemas.openxmlformats.org/officeDocument/2006/relationships/image" Target="../media/image0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mailto:martin@moodle.com" TargetMode="External"/><Relationship Id="rId3" Type="http://schemas.openxmlformats.org/officeDocument/2006/relationships/image" Target="../media/image00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6.png"/><Relationship Id="rId3" Type="http://schemas.openxmlformats.org/officeDocument/2006/relationships/hyperlink" Target="mailto:martin@moodle.com" TargetMode="Externa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&amp; Sub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5207000" y="3467100"/>
            <a:ext cx="14312899" cy="609599"/>
          </a:xfrm>
          <a:prstGeom prst="rect">
            <a:avLst/>
          </a:prstGeom>
          <a:solidFill>
            <a:srgbClr val="FFFFFF"/>
          </a:solidFill>
          <a:ln cap="flat" cmpd="sng" w="12700">
            <a:solidFill>
              <a:srgbClr val="000000">
                <a:alpha val="0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0" lIns="0" rIns="0" tIns="0">
            <a:noAutofit/>
          </a:bodyPr>
          <a:lstStyle/>
          <a:p>
            <a:pPr indent="0" lvl="0" marL="63500" marR="63500" rtl="0" algn="l">
              <a:spcBef>
                <a:spcPts val="0"/>
              </a:spcBef>
              <a:buNone/>
            </a:pPr>
            <a:r>
              <a:t/>
            </a:r>
            <a:endParaRPr b="0" i="0" sz="16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854804" y="6582814"/>
            <a:ext cx="7400509" cy="1484953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rIns="91400" tIns="914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4500" u="none" cap="none" strike="noStrike">
                <a:solidFill>
                  <a:srgbClr val="F7932E"/>
                </a:solidFill>
                <a:latin typeface="Arial"/>
                <a:ea typeface="Arial"/>
                <a:cs typeface="Arial"/>
                <a:sym typeface="Arial"/>
              </a:rPr>
              <a:t>the world’s open source</a:t>
            </a:r>
            <a:br>
              <a:rPr b="0" i="0" lang="en-US" sz="4500" u="none" cap="none" strike="noStrike">
                <a:solidFill>
                  <a:srgbClr val="F7932E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4500" u="none" cap="none" strike="noStrike">
                <a:solidFill>
                  <a:srgbClr val="F7932E"/>
                </a:solidFill>
                <a:latin typeface="Arial"/>
                <a:ea typeface="Arial"/>
                <a:cs typeface="Arial"/>
                <a:sym typeface="Arial"/>
              </a:rPr>
              <a:t>learning platform </a:t>
            </a:r>
          </a:p>
        </p:txBody>
      </p:sp>
      <p:pic>
        <p:nvPicPr>
          <p:cNvPr id="12" name="Shape 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04025" y="3651633"/>
            <a:ext cx="7700488" cy="196773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Shape 13"/>
          <p:cNvCxnSpPr/>
          <p:nvPr/>
        </p:nvCxnSpPr>
        <p:spPr>
          <a:xfrm>
            <a:off x="854804" y="12755100"/>
            <a:ext cx="22674392" cy="0"/>
          </a:xfrm>
          <a:prstGeom prst="straightConnector1">
            <a:avLst/>
          </a:prstGeom>
          <a:noFill/>
          <a:ln cap="flat" cmpd="sng" w="101600">
            <a:solidFill>
              <a:srgbClr val="F7932E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and Bod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type="title"/>
          </p:nvPr>
        </p:nvSpPr>
        <p:spPr>
          <a:xfrm>
            <a:off x="1219199" y="0"/>
            <a:ext cx="21945600" cy="283527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2pPr>
            <a:lvl3pPr lvl="2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3pPr>
            <a:lvl4pPr lvl="3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4pPr>
            <a:lvl5pPr lvl="4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5pPr>
            <a:lvl6pPr lvl="5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6pPr>
            <a:lvl7pPr lvl="6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7pPr>
            <a:lvl8pPr lvl="7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8pPr>
            <a:lvl9pPr lvl="8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x="1219199" y="3200399"/>
            <a:ext cx="21945600" cy="1051560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2pPr>
            <a:lvl3pPr lvl="2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3pPr>
            <a:lvl4pPr lvl="3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4pPr>
            <a:lvl5pPr lvl="4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5pPr>
            <a:lvl6pPr lvl="5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6pPr>
            <a:lvl7pPr lvl="6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7pPr>
            <a:lvl8pPr lvl="7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8pPr>
            <a:lvl9pPr lvl="8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22818109" y="12706578"/>
            <a:ext cx="1463198" cy="96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243775" lIns="243775" rIns="243775" tIns="243775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and Bod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>
            <a:off x="1219199" y="0"/>
            <a:ext cx="21945600" cy="283527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2pPr>
            <a:lvl3pPr lvl="2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3pPr>
            <a:lvl4pPr lvl="3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4pPr>
            <a:lvl5pPr lvl="4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5pPr>
            <a:lvl6pPr lvl="5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6pPr>
            <a:lvl7pPr lvl="6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7pPr>
            <a:lvl8pPr lvl="7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8pPr>
            <a:lvl9pPr lvl="8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1219199" y="3200399"/>
            <a:ext cx="21945600" cy="1051560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2pPr>
            <a:lvl3pPr lvl="2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3pPr>
            <a:lvl4pPr lvl="3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4pPr>
            <a:lvl5pPr lvl="4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5pPr>
            <a:lvl6pPr lvl="5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6pPr>
            <a:lvl7pPr lvl="6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7pPr>
            <a:lvl8pPr lvl="7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8pPr>
            <a:lvl9pPr lvl="8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22818109" y="12706578"/>
            <a:ext cx="1463198" cy="96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243775" lIns="243775" rIns="243775" tIns="243775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Normal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/>
        </p:nvSpPr>
        <p:spPr>
          <a:xfrm>
            <a:off x="17408262" y="13383181"/>
            <a:ext cx="6716526" cy="2229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Copyright 2016 © Moodle Pty Ltd  - CC SA - </a:t>
            </a:r>
            <a:r>
              <a:rPr b="0" i="0" lang="en-US" sz="1600" u="sng" cap="none" strike="noStrike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2"/>
              </a:rPr>
              <a:t>support@moodle.com</a:t>
            </a:r>
          </a:p>
        </p:txBody>
      </p:sp>
      <p:sp>
        <p:nvSpPr>
          <p:cNvPr id="59" name="Shape 59"/>
          <p:cNvSpPr/>
          <p:nvPr/>
        </p:nvSpPr>
        <p:spPr>
          <a:xfrm>
            <a:off x="525416" y="13160490"/>
            <a:ext cx="6822935" cy="579673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rIns="91400" tIns="91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7932E"/>
              </a:buClr>
              <a:buSzPct val="25000"/>
              <a:buFont typeface="Helvetica Neue"/>
              <a:buNone/>
            </a:pPr>
            <a:r>
              <a:rPr b="0" i="0" lang="en-US" sz="2600" u="none" cap="none" strike="noStrike">
                <a:solidFill>
                  <a:srgbClr val="F7932E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world’s open source learning platform </a:t>
            </a:r>
          </a:p>
        </p:txBody>
      </p:sp>
      <p:cxnSp>
        <p:nvCxnSpPr>
          <p:cNvPr id="60" name="Shape 60"/>
          <p:cNvCxnSpPr/>
          <p:nvPr/>
        </p:nvCxnSpPr>
        <p:spPr>
          <a:xfrm>
            <a:off x="614316" y="13249275"/>
            <a:ext cx="23155364" cy="0"/>
          </a:xfrm>
          <a:prstGeom prst="straightConnector1">
            <a:avLst/>
          </a:prstGeom>
          <a:noFill/>
          <a:ln cap="flat" cmpd="sng" w="19050">
            <a:solidFill>
              <a:srgbClr val="F7932E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61" name="Shape 6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12716" y="12406547"/>
            <a:ext cx="2590185" cy="661879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Shape 62"/>
          <p:cNvSpPr txBox="1"/>
          <p:nvPr>
            <p:ph idx="12" type="sldNum"/>
          </p:nvPr>
        </p:nvSpPr>
        <p:spPr>
          <a:xfrm>
            <a:off x="11948903" y="13017500"/>
            <a:ext cx="453237" cy="469899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rIns="50800" tIns="50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2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&amp; Subtitle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/>
        </p:nvSpPr>
        <p:spPr>
          <a:xfrm>
            <a:off x="5207000" y="3467100"/>
            <a:ext cx="14312899" cy="609599"/>
          </a:xfrm>
          <a:prstGeom prst="rect">
            <a:avLst/>
          </a:prstGeom>
          <a:solidFill>
            <a:srgbClr val="FFFFFF"/>
          </a:solidFill>
          <a:ln cap="flat" cmpd="sng" w="12700">
            <a:solidFill>
              <a:srgbClr val="000000">
                <a:alpha val="0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50800" lIns="50800" rIns="50800" tIns="50800">
            <a:noAutofit/>
          </a:bodyPr>
          <a:lstStyle/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Shape 65"/>
          <p:cNvSpPr/>
          <p:nvPr/>
        </p:nvSpPr>
        <p:spPr>
          <a:xfrm>
            <a:off x="12560321" y="7325292"/>
            <a:ext cx="9678734" cy="23876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"/>
              <a:buNone/>
            </a:pPr>
            <a:r>
              <a:rPr b="0" i="0" lang="en-US" sz="6272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Martin Dougiamas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"/>
              <a:buNone/>
            </a:pPr>
            <a:r>
              <a:rPr b="0" i="0" lang="en-US" sz="4704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Moodle Founder and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"/>
              <a:buNone/>
            </a:pPr>
            <a:r>
              <a:rPr b="0" i="0" lang="en-US" sz="4704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Director of Moodle HQ</a:t>
            </a:r>
          </a:p>
        </p:txBody>
      </p:sp>
      <p:sp>
        <p:nvSpPr>
          <p:cNvPr id="66" name="Shape 66"/>
          <p:cNvSpPr/>
          <p:nvPr/>
        </p:nvSpPr>
        <p:spPr>
          <a:xfrm>
            <a:off x="854804" y="6582814"/>
            <a:ext cx="7400509" cy="1484953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rIns="91400" tIns="91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7932E"/>
              </a:buClr>
              <a:buSzPct val="25000"/>
              <a:buFont typeface="Arial"/>
              <a:buNone/>
            </a:pPr>
            <a:r>
              <a:rPr b="0" i="0" lang="en-US" sz="4500" u="none" cap="none" strike="noStrike">
                <a:solidFill>
                  <a:srgbClr val="F7932E"/>
                </a:solidFill>
                <a:latin typeface="Arial"/>
                <a:ea typeface="Arial"/>
                <a:cs typeface="Arial"/>
                <a:sym typeface="Arial"/>
              </a:rPr>
              <a:t>the world’s open source</a:t>
            </a:r>
            <a:br>
              <a:rPr b="0" i="0" lang="en-US" sz="4500" u="none" cap="none" strike="noStrike">
                <a:solidFill>
                  <a:srgbClr val="F7932E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4500" u="none" cap="none" strike="noStrike">
                <a:solidFill>
                  <a:srgbClr val="F7932E"/>
                </a:solidFill>
                <a:latin typeface="Arial"/>
                <a:ea typeface="Arial"/>
                <a:cs typeface="Arial"/>
                <a:sym typeface="Arial"/>
              </a:rPr>
              <a:t>learning platform </a:t>
            </a:r>
          </a:p>
        </p:txBody>
      </p:sp>
      <p:pic>
        <p:nvPicPr>
          <p:cNvPr id="67" name="Shape 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04025" y="3651633"/>
            <a:ext cx="7700488" cy="196773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8" name="Shape 68"/>
          <p:cNvCxnSpPr/>
          <p:nvPr/>
        </p:nvCxnSpPr>
        <p:spPr>
          <a:xfrm>
            <a:off x="854804" y="12755100"/>
            <a:ext cx="22674392" cy="0"/>
          </a:xfrm>
          <a:prstGeom prst="straightConnector1">
            <a:avLst/>
          </a:prstGeom>
          <a:noFill/>
          <a:ln cap="flat" cmpd="sng" w="101600">
            <a:solidFill>
              <a:srgbClr val="F7932E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9" name="Shape 69"/>
          <p:cNvSpPr txBox="1"/>
          <p:nvPr>
            <p:ph idx="12" type="sldNum"/>
          </p:nvPr>
        </p:nvSpPr>
        <p:spPr>
          <a:xfrm>
            <a:off x="11948903" y="13017500"/>
            <a:ext cx="453237" cy="469899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rIns="50800" tIns="50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2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lank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idx="12" type="sldNum"/>
          </p:nvPr>
        </p:nvSpPr>
        <p:spPr>
          <a:xfrm>
            <a:off x="11948903" y="13017500"/>
            <a:ext cx="453237" cy="469899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rIns="50800" tIns="50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2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oodle Association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Shape 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11558625"/>
            <a:ext cx="4734547" cy="2116437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Shape 74"/>
          <p:cNvSpPr/>
          <p:nvPr/>
        </p:nvSpPr>
        <p:spPr>
          <a:xfrm>
            <a:off x="17408262" y="13332381"/>
            <a:ext cx="6716526" cy="2229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Copyright 2015 © Martin Dougiamas  - CC SA - </a:t>
            </a:r>
            <a:r>
              <a:rPr b="0" i="0" lang="en-US" sz="1600" u="sng" cap="none" strike="noStrike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3"/>
              </a:rPr>
              <a:t>martin@moodle.com</a:t>
            </a:r>
          </a:p>
        </p:txBody>
      </p:sp>
      <p:cxnSp>
        <p:nvCxnSpPr>
          <p:cNvPr id="75" name="Shape 75"/>
          <p:cNvCxnSpPr/>
          <p:nvPr/>
        </p:nvCxnSpPr>
        <p:spPr>
          <a:xfrm>
            <a:off x="4576371" y="13134975"/>
            <a:ext cx="19294909" cy="0"/>
          </a:xfrm>
          <a:prstGeom prst="straightConnector1">
            <a:avLst/>
          </a:prstGeom>
          <a:noFill/>
          <a:ln cap="flat" cmpd="sng" w="19050">
            <a:solidFill>
              <a:srgbClr val="F7932E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6" name="Shape 76"/>
          <p:cNvSpPr txBox="1"/>
          <p:nvPr>
            <p:ph idx="12" type="sldNum"/>
          </p:nvPr>
        </p:nvSpPr>
        <p:spPr>
          <a:xfrm>
            <a:off x="11948903" y="13017500"/>
            <a:ext cx="453237" cy="469899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rIns="50800" tIns="50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2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and Body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1219199" y="0"/>
            <a:ext cx="21945600" cy="283527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1219199" y="3200399"/>
            <a:ext cx="21945600" cy="1051560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0" name="Shape 80"/>
          <p:cNvSpPr txBox="1"/>
          <p:nvPr>
            <p:ph idx="12" type="sldNum"/>
          </p:nvPr>
        </p:nvSpPr>
        <p:spPr>
          <a:xfrm>
            <a:off x="22818109" y="12706578"/>
            <a:ext cx="1463198" cy="96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243775" lIns="243775" rIns="243775" tIns="2437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3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and Body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>
            <p:ph type="title"/>
          </p:nvPr>
        </p:nvSpPr>
        <p:spPr>
          <a:xfrm>
            <a:off x="1219199" y="0"/>
            <a:ext cx="21945600" cy="283527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1219199" y="3200399"/>
            <a:ext cx="21945600" cy="1051560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4" name="Shape 84"/>
          <p:cNvSpPr txBox="1"/>
          <p:nvPr>
            <p:ph idx="12" type="sldNum"/>
          </p:nvPr>
        </p:nvSpPr>
        <p:spPr>
          <a:xfrm>
            <a:off x="22818109" y="12706578"/>
            <a:ext cx="1463198" cy="96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243775" lIns="243775" rIns="243775" tIns="2437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3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and Body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type="title"/>
          </p:nvPr>
        </p:nvSpPr>
        <p:spPr>
          <a:xfrm>
            <a:off x="1219199" y="0"/>
            <a:ext cx="21945600" cy="283527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1219199" y="3200399"/>
            <a:ext cx="21945600" cy="1051560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8" name="Shape 88"/>
          <p:cNvSpPr txBox="1"/>
          <p:nvPr>
            <p:ph idx="12" type="sldNum"/>
          </p:nvPr>
        </p:nvSpPr>
        <p:spPr>
          <a:xfrm>
            <a:off x="22818109" y="12706578"/>
            <a:ext cx="1463198" cy="96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243775" lIns="243775" rIns="243775" tIns="2437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3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and Body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title"/>
          </p:nvPr>
        </p:nvSpPr>
        <p:spPr>
          <a:xfrm>
            <a:off x="1219199" y="0"/>
            <a:ext cx="21945600" cy="283527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1219199" y="3200399"/>
            <a:ext cx="21945600" cy="1051560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2" name="Shape 92"/>
          <p:cNvSpPr txBox="1"/>
          <p:nvPr>
            <p:ph idx="12" type="sldNum"/>
          </p:nvPr>
        </p:nvSpPr>
        <p:spPr>
          <a:xfrm>
            <a:off x="22818109" y="12706578"/>
            <a:ext cx="1463198" cy="96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243775" lIns="243775" rIns="243775" tIns="2437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3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Normal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17408262" y="13383181"/>
            <a:ext cx="6716526" cy="2229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1600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Copyright 2015 © Martin Dougiamas  - CC SA - </a:t>
            </a:r>
            <a:r>
              <a:rPr b="0" i="0" lang="en-US" sz="1600" u="sng" cap="none" strike="noStrike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2"/>
              </a:rPr>
              <a:t>martin@moodle.com</a:t>
            </a:r>
          </a:p>
        </p:txBody>
      </p:sp>
      <p:sp>
        <p:nvSpPr>
          <p:cNvPr id="16" name="Shape 16"/>
          <p:cNvSpPr/>
          <p:nvPr/>
        </p:nvSpPr>
        <p:spPr>
          <a:xfrm>
            <a:off x="525416" y="13160490"/>
            <a:ext cx="6822935" cy="579673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rIns="91400" tIns="914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2600" u="none" cap="none" strike="noStrike">
                <a:solidFill>
                  <a:srgbClr val="F7932E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world’s open source learning platform </a:t>
            </a:r>
          </a:p>
        </p:txBody>
      </p:sp>
      <p:cxnSp>
        <p:nvCxnSpPr>
          <p:cNvPr id="17" name="Shape 17"/>
          <p:cNvCxnSpPr/>
          <p:nvPr/>
        </p:nvCxnSpPr>
        <p:spPr>
          <a:xfrm>
            <a:off x="614316" y="13249275"/>
            <a:ext cx="23155364" cy="0"/>
          </a:xfrm>
          <a:prstGeom prst="straightConnector1">
            <a:avLst/>
          </a:prstGeom>
          <a:noFill/>
          <a:ln cap="flat" cmpd="sng" w="19050">
            <a:solidFill>
              <a:srgbClr val="F7932E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18" name="Shape 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12716" y="12406547"/>
            <a:ext cx="2590185" cy="6618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and Body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type="title"/>
          </p:nvPr>
        </p:nvSpPr>
        <p:spPr>
          <a:xfrm>
            <a:off x="1219199" y="0"/>
            <a:ext cx="21945600" cy="283527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1219199" y="3200399"/>
            <a:ext cx="21945600" cy="1051560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6" name="Shape 96"/>
          <p:cNvSpPr txBox="1"/>
          <p:nvPr>
            <p:ph idx="12" type="sldNum"/>
          </p:nvPr>
        </p:nvSpPr>
        <p:spPr>
          <a:xfrm>
            <a:off x="22818109" y="12706578"/>
            <a:ext cx="1463198" cy="96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243775" lIns="243775" rIns="243775" tIns="2437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3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and Body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type="title"/>
          </p:nvPr>
        </p:nvSpPr>
        <p:spPr>
          <a:xfrm>
            <a:off x="1219199" y="0"/>
            <a:ext cx="21945600" cy="283527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1219199" y="3200399"/>
            <a:ext cx="21945600" cy="1051560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0" name="Shape 100"/>
          <p:cNvSpPr txBox="1"/>
          <p:nvPr>
            <p:ph idx="12" type="sldNum"/>
          </p:nvPr>
        </p:nvSpPr>
        <p:spPr>
          <a:xfrm>
            <a:off x="22818109" y="12706578"/>
            <a:ext cx="1463198" cy="96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243775" lIns="243775" rIns="243775" tIns="2437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3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&amp; Subtitl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/>
        </p:nvSpPr>
        <p:spPr>
          <a:xfrm>
            <a:off x="787400" y="3924300"/>
            <a:ext cx="22821899" cy="9144000"/>
          </a:xfrm>
          <a:prstGeom prst="roundRect">
            <a:avLst>
              <a:gd fmla="val 2083" name="adj"/>
            </a:avLst>
          </a:prstGeom>
          <a:gradFill>
            <a:gsLst>
              <a:gs pos="0">
                <a:srgbClr val="FCC26F"/>
              </a:gs>
              <a:gs pos="8263">
                <a:srgbClr val="FEE0B7"/>
              </a:gs>
              <a:gs pos="100000">
                <a:srgbClr val="FFFFFF"/>
              </a:gs>
            </a:gsLst>
            <a:lin ang="16200000" scaled="0"/>
          </a:gradFill>
          <a:ln cap="flat" cmpd="sng" w="88900">
            <a:solidFill>
              <a:srgbClr val="F58937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50800" lIns="50800" rIns="50800" tIns="50800">
            <a:noAutofit/>
          </a:bodyPr>
          <a:lstStyle/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Shape 103"/>
          <p:cNvSpPr/>
          <p:nvPr/>
        </p:nvSpPr>
        <p:spPr>
          <a:xfrm>
            <a:off x="5207000" y="3467100"/>
            <a:ext cx="14312899" cy="609599"/>
          </a:xfrm>
          <a:prstGeom prst="rect">
            <a:avLst/>
          </a:prstGeom>
          <a:solidFill>
            <a:srgbClr val="FFFFFF"/>
          </a:solidFill>
          <a:ln cap="flat" cmpd="sng" w="12700">
            <a:solidFill>
              <a:srgbClr val="000000">
                <a:alpha val="0"/>
              </a:srgbClr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50800" lIns="50800" rIns="50800" tIns="50800">
            <a:noAutofit/>
          </a:bodyPr>
          <a:lstStyle/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4" name="Shape 10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511800" y="711200"/>
            <a:ext cx="13358812" cy="3413644"/>
          </a:xfrm>
          <a:prstGeom prst="rect">
            <a:avLst/>
          </a:prstGeom>
          <a:noFill/>
          <a:ln>
            <a:noFill/>
          </a:ln>
          <a:effectLst>
            <a:reflection blurRad="0" dir="0" dist="0" endA="0" endPos="40000" kx="0" rotWithShape="0" algn="bl" stA="10232" stPos="0" sy="-100000" ky="0"/>
          </a:effectLst>
        </p:spPr>
      </p:pic>
      <p:sp>
        <p:nvSpPr>
          <p:cNvPr id="105" name="Shape 105"/>
          <p:cNvSpPr/>
          <p:nvPr/>
        </p:nvSpPr>
        <p:spPr>
          <a:xfrm>
            <a:off x="7351142" y="9944100"/>
            <a:ext cx="9678734" cy="2387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"/>
              <a:buNone/>
            </a:pPr>
            <a:r>
              <a:rPr b="0" i="0" lang="en-US" sz="6272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Martin Dougiamas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"/>
              <a:buNone/>
            </a:pPr>
            <a:r>
              <a:rPr b="0" i="0" lang="en-US" sz="4704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Lead Developer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"/>
              <a:buNone/>
            </a:pPr>
            <a:r>
              <a:rPr b="0" i="0" lang="en-US" sz="4704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Director of Moodle Pty Ltd</a:t>
            </a:r>
          </a:p>
        </p:txBody>
      </p:sp>
      <p:sp>
        <p:nvSpPr>
          <p:cNvPr id="106" name="Shape 106"/>
          <p:cNvSpPr txBox="1"/>
          <p:nvPr>
            <p:ph idx="12" type="sldNum"/>
          </p:nvPr>
        </p:nvSpPr>
        <p:spPr>
          <a:xfrm>
            <a:off x="11948903" y="13017500"/>
            <a:ext cx="453237" cy="469899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rIns="50800" tIns="50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2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Normal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/>
        </p:nvSpPr>
        <p:spPr>
          <a:xfrm>
            <a:off x="190500" y="1041400"/>
            <a:ext cx="23990299" cy="12446000"/>
          </a:xfrm>
          <a:prstGeom prst="roundRect">
            <a:avLst>
              <a:gd fmla="val 1531" name="adj"/>
            </a:avLst>
          </a:prstGeom>
          <a:solidFill>
            <a:srgbClr val="FFFFFF"/>
          </a:solidFill>
          <a:ln cap="flat" cmpd="sng" w="50800">
            <a:solidFill>
              <a:srgbClr val="F58937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50800" lIns="50800" rIns="50800" tIns="50800">
            <a:noAutofit/>
          </a:bodyPr>
          <a:lstStyle/>
          <a:p>
            <a:pPr indent="0" lvl="0" marL="63500" marR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Shape 109"/>
          <p:cNvSpPr/>
          <p:nvPr/>
        </p:nvSpPr>
        <p:spPr>
          <a:xfrm>
            <a:off x="9944100" y="13512800"/>
            <a:ext cx="4495800" cy="190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Copyright 2013 © Martin Dougiamas  - CC SA</a:t>
            </a:r>
          </a:p>
        </p:txBody>
      </p:sp>
      <p:pic>
        <p:nvPicPr>
          <p:cNvPr id="110" name="Shape 1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00100" y="76200"/>
            <a:ext cx="3975972" cy="1016000"/>
          </a:xfrm>
          <a:prstGeom prst="rect">
            <a:avLst/>
          </a:prstGeom>
          <a:noFill/>
          <a:ln>
            <a:noFill/>
          </a:ln>
          <a:effectLst>
            <a:reflection blurRad="0" dir="0" dist="0" endA="0" endPos="40000" kx="0" rotWithShape="0" algn="bl" stA="18703" stPos="0" sy="-100000" ky="0"/>
          </a:effectLst>
        </p:spPr>
      </p:pic>
      <p:sp>
        <p:nvSpPr>
          <p:cNvPr id="111" name="Shape 111"/>
          <p:cNvSpPr txBox="1"/>
          <p:nvPr>
            <p:ph idx="12" type="sldNum"/>
          </p:nvPr>
        </p:nvSpPr>
        <p:spPr>
          <a:xfrm>
            <a:off x="11948903" y="13017500"/>
            <a:ext cx="453237" cy="469899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rIns="50800" tIns="50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2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&amp; Bullets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/>
          <p:nvPr>
            <p:ph type="title"/>
          </p:nvPr>
        </p:nvSpPr>
        <p:spPr>
          <a:xfrm>
            <a:off x="4833937" y="357187"/>
            <a:ext cx="14716126" cy="3429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x="4833937" y="3893342"/>
            <a:ext cx="14716126" cy="803672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-191167" lvl="0" marL="521367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191167" lvl="1" marL="902368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191167" lvl="2" marL="1283368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191167" lvl="3" marL="1664368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191167" lvl="4" marL="2045368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5" name="Shape 115"/>
          <p:cNvSpPr txBox="1"/>
          <p:nvPr>
            <p:ph idx="12" type="sldNum"/>
          </p:nvPr>
        </p:nvSpPr>
        <p:spPr>
          <a:xfrm>
            <a:off x="11923964" y="13019484"/>
            <a:ext cx="518208" cy="511176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rIns="71425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2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&amp; Bullets"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/>
          <p:nvPr>
            <p:ph type="title"/>
          </p:nvPr>
        </p:nvSpPr>
        <p:spPr>
          <a:xfrm>
            <a:off x="4833937" y="357187"/>
            <a:ext cx="14716126" cy="342900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Helvetica Neue"/>
              <a:buNone/>
              <a:defRPr b="0" i="0" sz="1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4833937" y="3893342"/>
            <a:ext cx="14716126" cy="803672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-191167" lvl="0" marL="521367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191167" lvl="1" marL="902368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191167" lvl="2" marL="1283368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191167" lvl="3" marL="1664368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191167" lvl="4" marL="2045368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Helvetica Neue"/>
              <a:buChar char="•"/>
              <a:defRPr b="0" i="0" sz="5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9" name="Shape 119"/>
          <p:cNvSpPr txBox="1"/>
          <p:nvPr>
            <p:ph idx="12" type="sldNum"/>
          </p:nvPr>
        </p:nvSpPr>
        <p:spPr>
          <a:xfrm>
            <a:off x="11923964" y="13019484"/>
            <a:ext cx="518208" cy="511176"/>
          </a:xfrm>
          <a:prstGeom prst="rect">
            <a:avLst/>
          </a:prstGeom>
          <a:noFill/>
          <a:ln>
            <a:noFill/>
          </a:ln>
        </p:spPr>
        <p:txBody>
          <a:bodyPr anchorCtr="0" anchor="t" bIns="71425" lIns="71425" rIns="71425" tIns="7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2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Normal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/>
        </p:nvSpPr>
        <p:spPr>
          <a:xfrm>
            <a:off x="17408262" y="13383181"/>
            <a:ext cx="6716526" cy="2229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Copyright 2015 © Martin Dougiamas  - CC SA - </a:t>
            </a:r>
            <a:r>
              <a:rPr b="0" i="0" lang="en-US" sz="1600" u="sng" cap="none" strike="noStrike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2"/>
              </a:rPr>
              <a:t>martin@moodle.com</a:t>
            </a:r>
          </a:p>
        </p:txBody>
      </p:sp>
      <p:sp>
        <p:nvSpPr>
          <p:cNvPr id="122" name="Shape 122"/>
          <p:cNvSpPr/>
          <p:nvPr/>
        </p:nvSpPr>
        <p:spPr>
          <a:xfrm>
            <a:off x="525416" y="13160490"/>
            <a:ext cx="6822935" cy="579673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rIns="91400" tIns="91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7932E"/>
              </a:buClr>
              <a:buSzPct val="25000"/>
              <a:buFont typeface="Helvetica Neue"/>
              <a:buNone/>
            </a:pPr>
            <a:r>
              <a:rPr b="0" i="0" lang="en-US" sz="2600" u="none" cap="none" strike="noStrike">
                <a:solidFill>
                  <a:srgbClr val="F7932E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world’s open source learning platform </a:t>
            </a:r>
          </a:p>
        </p:txBody>
      </p:sp>
      <p:cxnSp>
        <p:nvCxnSpPr>
          <p:cNvPr id="123" name="Shape 123"/>
          <p:cNvCxnSpPr/>
          <p:nvPr/>
        </p:nvCxnSpPr>
        <p:spPr>
          <a:xfrm>
            <a:off x="614316" y="13249275"/>
            <a:ext cx="23155364" cy="0"/>
          </a:xfrm>
          <a:prstGeom prst="straightConnector1">
            <a:avLst/>
          </a:prstGeom>
          <a:noFill/>
          <a:ln cap="flat" cmpd="sng" w="19050">
            <a:solidFill>
              <a:srgbClr val="F7932E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124" name="Shape 1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12716" y="12406547"/>
            <a:ext cx="2590185" cy="661879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Shape 125"/>
          <p:cNvSpPr txBox="1"/>
          <p:nvPr>
            <p:ph idx="12" type="sldNum"/>
          </p:nvPr>
        </p:nvSpPr>
        <p:spPr>
          <a:xfrm>
            <a:off x="11948903" y="13017500"/>
            <a:ext cx="453237" cy="469899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rIns="50800" tIns="50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24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>
            <p:ph type="ctrTitle"/>
          </p:nvPr>
        </p:nvSpPr>
        <p:spPr>
          <a:xfrm>
            <a:off x="1828800" y="4222246"/>
            <a:ext cx="20726400" cy="3092949"/>
          </a:xfrm>
          <a:prstGeom prst="rect">
            <a:avLst/>
          </a:prstGeom>
        </p:spPr>
        <p:txBody>
          <a:bodyPr anchorCtr="0" anchor="b" bIns="243800" lIns="243800" rIns="243800" tIns="243800"/>
          <a:lstStyle>
            <a:lvl1pPr lvl="0" algn="ctr">
              <a:spcBef>
                <a:spcPts val="0"/>
              </a:spcBef>
              <a:buSzPct val="100000"/>
              <a:defRPr sz="12800"/>
            </a:lvl1pPr>
            <a:lvl2pPr lvl="1" algn="ctr">
              <a:spcBef>
                <a:spcPts val="0"/>
              </a:spcBef>
              <a:buSzPct val="100000"/>
              <a:defRPr sz="12800"/>
            </a:lvl2pPr>
            <a:lvl3pPr lvl="2" algn="ctr">
              <a:spcBef>
                <a:spcPts val="0"/>
              </a:spcBef>
              <a:buSzPct val="100000"/>
              <a:defRPr sz="12800"/>
            </a:lvl3pPr>
            <a:lvl4pPr lvl="3" algn="ctr">
              <a:spcBef>
                <a:spcPts val="0"/>
              </a:spcBef>
              <a:buSzPct val="100000"/>
              <a:defRPr sz="12800"/>
            </a:lvl4pPr>
            <a:lvl5pPr lvl="4" algn="ctr">
              <a:spcBef>
                <a:spcPts val="0"/>
              </a:spcBef>
              <a:buSzPct val="100000"/>
              <a:defRPr sz="12800"/>
            </a:lvl5pPr>
            <a:lvl6pPr lvl="5" algn="ctr">
              <a:spcBef>
                <a:spcPts val="0"/>
              </a:spcBef>
              <a:buSzPct val="100000"/>
              <a:defRPr sz="12800"/>
            </a:lvl6pPr>
            <a:lvl7pPr lvl="6" algn="ctr">
              <a:spcBef>
                <a:spcPts val="0"/>
              </a:spcBef>
              <a:buSzPct val="100000"/>
              <a:defRPr sz="12800"/>
            </a:lvl7pPr>
            <a:lvl8pPr lvl="7" algn="ctr">
              <a:spcBef>
                <a:spcPts val="0"/>
              </a:spcBef>
              <a:buSzPct val="100000"/>
              <a:defRPr sz="12800"/>
            </a:lvl8pPr>
            <a:lvl9pPr lvl="8" algn="ctr">
              <a:spcBef>
                <a:spcPts val="0"/>
              </a:spcBef>
              <a:buSzPct val="100000"/>
              <a:defRPr sz="12800"/>
            </a:lvl9pPr>
          </a:lstStyle>
          <a:p/>
        </p:txBody>
      </p:sp>
      <p:sp>
        <p:nvSpPr>
          <p:cNvPr id="132" name="Shape 132"/>
          <p:cNvSpPr txBox="1"/>
          <p:nvPr>
            <p:ph idx="1" type="subTitle"/>
          </p:nvPr>
        </p:nvSpPr>
        <p:spPr>
          <a:xfrm>
            <a:off x="1828800" y="7573475"/>
            <a:ext cx="20726400" cy="2092634"/>
          </a:xfrm>
          <a:prstGeom prst="rect">
            <a:avLst/>
          </a:prstGeom>
        </p:spPr>
        <p:txBody>
          <a:bodyPr anchorCtr="0" anchor="t" bIns="243800" lIns="243800" rIns="243800" tIns="243800"/>
          <a:lstStyle>
            <a:lvl1pPr lvl="0"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8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8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8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8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8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8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8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8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33" name="Shape 133"/>
          <p:cNvSpPr txBox="1"/>
          <p:nvPr>
            <p:ph idx="12" type="sldNum"/>
          </p:nvPr>
        </p:nvSpPr>
        <p:spPr>
          <a:xfrm>
            <a:off x="22818110" y="12666268"/>
            <a:ext cx="1463200" cy="1049399"/>
          </a:xfrm>
          <a:prstGeom prst="rect">
            <a:avLst/>
          </a:prstGeom>
        </p:spPr>
        <p:txBody>
          <a:bodyPr anchorCtr="0" anchor="ctr" bIns="243800" lIns="243800" rIns="243800" tIns="24380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/>
          <p:nvPr>
            <p:ph type="title"/>
          </p:nvPr>
        </p:nvSpPr>
        <p:spPr>
          <a:xfrm>
            <a:off x="1219200" y="549275"/>
            <a:ext cx="21945600" cy="2286000"/>
          </a:xfrm>
          <a:prstGeom prst="rect">
            <a:avLst/>
          </a:prstGeom>
        </p:spPr>
        <p:txBody>
          <a:bodyPr anchorCtr="0" anchor="b" bIns="243800" lIns="243800" rIns="243800" tIns="24380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36" name="Shape 136"/>
          <p:cNvSpPr txBox="1"/>
          <p:nvPr>
            <p:ph idx="1" type="body"/>
          </p:nvPr>
        </p:nvSpPr>
        <p:spPr>
          <a:xfrm>
            <a:off x="1219200" y="3200400"/>
            <a:ext cx="21945600" cy="9935148"/>
          </a:xfrm>
          <a:prstGeom prst="rect">
            <a:avLst/>
          </a:prstGeom>
        </p:spPr>
        <p:txBody>
          <a:bodyPr anchorCtr="0" anchor="t" bIns="243800" lIns="243800" rIns="243800" tIns="24380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37" name="Shape 137"/>
          <p:cNvSpPr txBox="1"/>
          <p:nvPr>
            <p:ph idx="12" type="sldNum"/>
          </p:nvPr>
        </p:nvSpPr>
        <p:spPr>
          <a:xfrm>
            <a:off x="22818110" y="12666268"/>
            <a:ext cx="1463200" cy="1049399"/>
          </a:xfrm>
          <a:prstGeom prst="rect">
            <a:avLst/>
          </a:prstGeom>
        </p:spPr>
        <p:txBody>
          <a:bodyPr anchorCtr="0" anchor="ctr" bIns="243800" lIns="243800" rIns="243800" tIns="24380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/>
          <p:nvPr>
            <p:ph type="title"/>
          </p:nvPr>
        </p:nvSpPr>
        <p:spPr>
          <a:xfrm>
            <a:off x="1219200" y="549275"/>
            <a:ext cx="21945600" cy="2286000"/>
          </a:xfrm>
          <a:prstGeom prst="rect">
            <a:avLst/>
          </a:prstGeom>
        </p:spPr>
        <p:txBody>
          <a:bodyPr anchorCtr="0" anchor="b" bIns="243800" lIns="243800" rIns="243800" tIns="24380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x="1219200" y="3200400"/>
            <a:ext cx="10652069" cy="9935148"/>
          </a:xfrm>
          <a:prstGeom prst="rect">
            <a:avLst/>
          </a:prstGeom>
        </p:spPr>
        <p:txBody>
          <a:bodyPr anchorCtr="0" anchor="t" bIns="243800" lIns="243800" rIns="243800" tIns="24380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41" name="Shape 141"/>
          <p:cNvSpPr txBox="1"/>
          <p:nvPr>
            <p:ph idx="2" type="body"/>
          </p:nvPr>
        </p:nvSpPr>
        <p:spPr>
          <a:xfrm>
            <a:off x="12512730" y="3200400"/>
            <a:ext cx="10652069" cy="9935148"/>
          </a:xfrm>
          <a:prstGeom prst="rect">
            <a:avLst/>
          </a:prstGeom>
        </p:spPr>
        <p:txBody>
          <a:bodyPr anchorCtr="0" anchor="t" bIns="243800" lIns="243800" rIns="243800" tIns="24380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42" name="Shape 142"/>
          <p:cNvSpPr txBox="1"/>
          <p:nvPr>
            <p:ph idx="12" type="sldNum"/>
          </p:nvPr>
        </p:nvSpPr>
        <p:spPr>
          <a:xfrm>
            <a:off x="22818110" y="12666268"/>
            <a:ext cx="1463200" cy="1049399"/>
          </a:xfrm>
          <a:prstGeom prst="rect">
            <a:avLst/>
          </a:prstGeom>
        </p:spPr>
        <p:txBody>
          <a:bodyPr anchorCtr="0" anchor="ctr" bIns="243800" lIns="243800" rIns="243800" tIns="24380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Normal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>
            <a:off x="17408262" y="13383181"/>
            <a:ext cx="6716528" cy="2229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1600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Copyright 2015 © Martin Dougiamas  - CC SA - </a:t>
            </a:r>
            <a:r>
              <a:rPr b="0" i="0" lang="en-US" sz="1600" u="sng" cap="none" strike="noStrike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2"/>
              </a:rPr>
              <a:t>martin@moodle.com</a:t>
            </a:r>
          </a:p>
        </p:txBody>
      </p:sp>
      <p:sp>
        <p:nvSpPr>
          <p:cNvPr id="21" name="Shape 21"/>
          <p:cNvSpPr/>
          <p:nvPr/>
        </p:nvSpPr>
        <p:spPr>
          <a:xfrm>
            <a:off x="525416" y="13160490"/>
            <a:ext cx="6822933" cy="579671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rIns="91400" tIns="914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US" sz="2600" u="none" cap="none" strike="noStrike">
                <a:solidFill>
                  <a:srgbClr val="F7932E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world’s open source learning platform </a:t>
            </a:r>
          </a:p>
        </p:txBody>
      </p:sp>
      <p:cxnSp>
        <p:nvCxnSpPr>
          <p:cNvPr id="22" name="Shape 22"/>
          <p:cNvCxnSpPr/>
          <p:nvPr/>
        </p:nvCxnSpPr>
        <p:spPr>
          <a:xfrm>
            <a:off x="614316" y="13249275"/>
            <a:ext cx="23155365" cy="0"/>
          </a:xfrm>
          <a:prstGeom prst="straightConnector1">
            <a:avLst/>
          </a:prstGeom>
          <a:noFill/>
          <a:ln cap="flat" cmpd="sng" w="19050">
            <a:solidFill>
              <a:srgbClr val="F7932E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23" name="Shape 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12716" y="12406547"/>
            <a:ext cx="2590187" cy="6618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>
            <p:ph type="title"/>
          </p:nvPr>
        </p:nvSpPr>
        <p:spPr>
          <a:xfrm>
            <a:off x="1219200" y="549275"/>
            <a:ext cx="21945600" cy="2286000"/>
          </a:xfrm>
          <a:prstGeom prst="rect">
            <a:avLst/>
          </a:prstGeom>
        </p:spPr>
        <p:txBody>
          <a:bodyPr anchorCtr="0" anchor="b" bIns="243800" lIns="243800" rIns="243800" tIns="24380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45" name="Shape 145"/>
          <p:cNvSpPr txBox="1"/>
          <p:nvPr>
            <p:ph idx="12" type="sldNum"/>
          </p:nvPr>
        </p:nvSpPr>
        <p:spPr>
          <a:xfrm>
            <a:off x="22818110" y="12666268"/>
            <a:ext cx="1463200" cy="1049399"/>
          </a:xfrm>
          <a:prstGeom prst="rect">
            <a:avLst/>
          </a:prstGeom>
        </p:spPr>
        <p:txBody>
          <a:bodyPr anchorCtr="0" anchor="ctr" bIns="243800" lIns="243800" rIns="243800" tIns="24380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>
            <p:ph idx="1" type="body"/>
          </p:nvPr>
        </p:nvSpPr>
        <p:spPr>
          <a:xfrm>
            <a:off x="1219200" y="11750158"/>
            <a:ext cx="21945600" cy="1385387"/>
          </a:xfrm>
          <a:prstGeom prst="rect">
            <a:avLst/>
          </a:prstGeom>
        </p:spPr>
        <p:txBody>
          <a:bodyPr anchorCtr="0" anchor="t" bIns="243800" lIns="243800" rIns="243800" tIns="243800"/>
          <a:lstStyle>
            <a:lvl1pPr lvl="0" algn="ctr">
              <a:spcBef>
                <a:spcPts val="1000"/>
              </a:spcBef>
              <a:buSzPct val="100000"/>
              <a:buNone/>
              <a:defRPr sz="4800"/>
            </a:lvl1pPr>
          </a:lstStyle>
          <a:p/>
        </p:txBody>
      </p:sp>
      <p:sp>
        <p:nvSpPr>
          <p:cNvPr id="148" name="Shape 148"/>
          <p:cNvSpPr txBox="1"/>
          <p:nvPr>
            <p:ph idx="12" type="sldNum"/>
          </p:nvPr>
        </p:nvSpPr>
        <p:spPr>
          <a:xfrm>
            <a:off x="22818110" y="12666268"/>
            <a:ext cx="1463200" cy="1049399"/>
          </a:xfrm>
          <a:prstGeom prst="rect">
            <a:avLst/>
          </a:prstGeom>
        </p:spPr>
        <p:txBody>
          <a:bodyPr anchorCtr="0" anchor="ctr" bIns="243800" lIns="243800" rIns="243800" tIns="24380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>
            <p:ph idx="12" type="sldNum"/>
          </p:nvPr>
        </p:nvSpPr>
        <p:spPr>
          <a:xfrm>
            <a:off x="22818110" y="12666268"/>
            <a:ext cx="1463200" cy="1049399"/>
          </a:xfrm>
          <a:prstGeom prst="rect">
            <a:avLst/>
          </a:prstGeom>
        </p:spPr>
        <p:txBody>
          <a:bodyPr anchorCtr="0" anchor="ctr" bIns="243800" lIns="243800" rIns="243800" tIns="24380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and Body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type="title"/>
          </p:nvPr>
        </p:nvSpPr>
        <p:spPr>
          <a:xfrm>
            <a:off x="1219199" y="0"/>
            <a:ext cx="21945600" cy="283527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2pPr>
            <a:lvl3pPr lvl="2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3pPr>
            <a:lvl4pPr lvl="3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4pPr>
            <a:lvl5pPr lvl="4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5pPr>
            <a:lvl6pPr lvl="5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6pPr>
            <a:lvl7pPr lvl="6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7pPr>
            <a:lvl8pPr lvl="7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8pPr>
            <a:lvl9pPr lvl="8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" type="body"/>
          </p:nvPr>
        </p:nvSpPr>
        <p:spPr>
          <a:xfrm>
            <a:off x="1219199" y="3200399"/>
            <a:ext cx="21945600" cy="1051560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2pPr>
            <a:lvl3pPr lvl="2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3pPr>
            <a:lvl4pPr lvl="3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4pPr>
            <a:lvl5pPr lvl="4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5pPr>
            <a:lvl6pPr lvl="5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6pPr>
            <a:lvl7pPr lvl="6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7pPr>
            <a:lvl8pPr lvl="7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8pPr>
            <a:lvl9pPr lvl="8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22818109" y="12706578"/>
            <a:ext cx="1463198" cy="96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243775" lIns="243775" rIns="243775" tIns="243775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lank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oodle Association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Shape 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11558625"/>
            <a:ext cx="4734547" cy="2116437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Shape 31"/>
          <p:cNvSpPr/>
          <p:nvPr/>
        </p:nvSpPr>
        <p:spPr>
          <a:xfrm>
            <a:off x="17408262" y="13332381"/>
            <a:ext cx="6716526" cy="2229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0" i="0" lang="en-US" sz="1600" u="none" cap="none" strike="noStrike">
                <a:latin typeface="Helvetica Neue"/>
                <a:ea typeface="Helvetica Neue"/>
                <a:cs typeface="Helvetica Neue"/>
                <a:sym typeface="Helvetica Neue"/>
              </a:rPr>
              <a:t>Copyright 2015 © Martin Dougiamas  - CC SA - </a:t>
            </a:r>
            <a:r>
              <a:rPr b="0" i="0" lang="en-US" sz="1600" u="sng" cap="none" strike="noStrike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3"/>
              </a:rPr>
              <a:t>martin@moodle.com</a:t>
            </a:r>
          </a:p>
        </p:txBody>
      </p:sp>
      <p:cxnSp>
        <p:nvCxnSpPr>
          <p:cNvPr id="32" name="Shape 32"/>
          <p:cNvCxnSpPr/>
          <p:nvPr/>
        </p:nvCxnSpPr>
        <p:spPr>
          <a:xfrm flipH="1" rot="10800000">
            <a:off x="4576371" y="13134974"/>
            <a:ext cx="19294909" cy="1"/>
          </a:xfrm>
          <a:prstGeom prst="straightConnector1">
            <a:avLst/>
          </a:prstGeom>
          <a:noFill/>
          <a:ln cap="flat" cmpd="sng" w="19050">
            <a:solidFill>
              <a:srgbClr val="F7932E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and Body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1219199" y="0"/>
            <a:ext cx="21945600" cy="283527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2pPr>
            <a:lvl3pPr lvl="2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3pPr>
            <a:lvl4pPr lvl="3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4pPr>
            <a:lvl5pPr lvl="4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5pPr>
            <a:lvl6pPr lvl="5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6pPr>
            <a:lvl7pPr lvl="6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7pPr>
            <a:lvl8pPr lvl="7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8pPr>
            <a:lvl9pPr lvl="8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x="1219199" y="3200399"/>
            <a:ext cx="21945600" cy="1051560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2pPr>
            <a:lvl3pPr lvl="2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3pPr>
            <a:lvl4pPr lvl="3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4pPr>
            <a:lvl5pPr lvl="4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5pPr>
            <a:lvl6pPr lvl="5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6pPr>
            <a:lvl7pPr lvl="6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7pPr>
            <a:lvl8pPr lvl="7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8pPr>
            <a:lvl9pPr lvl="8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2" type="sldNum"/>
          </p:nvPr>
        </p:nvSpPr>
        <p:spPr>
          <a:xfrm>
            <a:off x="22818109" y="12706578"/>
            <a:ext cx="1463198" cy="96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243775" lIns="243775" rIns="243775" tIns="243775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and Body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/>
          <p:nvPr>
            <p:ph type="title"/>
          </p:nvPr>
        </p:nvSpPr>
        <p:spPr>
          <a:xfrm>
            <a:off x="1219199" y="0"/>
            <a:ext cx="21945600" cy="283527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2pPr>
            <a:lvl3pPr lvl="2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3pPr>
            <a:lvl4pPr lvl="3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4pPr>
            <a:lvl5pPr lvl="4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5pPr>
            <a:lvl6pPr lvl="5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6pPr>
            <a:lvl7pPr lvl="6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7pPr>
            <a:lvl8pPr lvl="7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8pPr>
            <a:lvl9pPr lvl="8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x="1219199" y="3200399"/>
            <a:ext cx="21945600" cy="1051560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2pPr>
            <a:lvl3pPr lvl="2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3pPr>
            <a:lvl4pPr lvl="3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4pPr>
            <a:lvl5pPr lvl="4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5pPr>
            <a:lvl6pPr lvl="5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6pPr>
            <a:lvl7pPr lvl="6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7pPr>
            <a:lvl8pPr lvl="7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8pPr>
            <a:lvl9pPr lvl="8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22818109" y="12706578"/>
            <a:ext cx="1463198" cy="96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243775" lIns="243775" rIns="243775" tIns="243775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and Bod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type="title"/>
          </p:nvPr>
        </p:nvSpPr>
        <p:spPr>
          <a:xfrm>
            <a:off x="1219199" y="0"/>
            <a:ext cx="21945600" cy="283527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2pPr>
            <a:lvl3pPr lvl="2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3pPr>
            <a:lvl4pPr lvl="3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4pPr>
            <a:lvl5pPr lvl="4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5pPr>
            <a:lvl6pPr lvl="5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6pPr>
            <a:lvl7pPr lvl="6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7pPr>
            <a:lvl8pPr lvl="7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8pPr>
            <a:lvl9pPr lvl="8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x="1219199" y="3200399"/>
            <a:ext cx="21945600" cy="1051560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2pPr>
            <a:lvl3pPr lvl="2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3pPr>
            <a:lvl4pPr lvl="3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4pPr>
            <a:lvl5pPr lvl="4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5pPr>
            <a:lvl6pPr lvl="5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6pPr>
            <a:lvl7pPr lvl="6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7pPr>
            <a:lvl8pPr lvl="7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8pPr>
            <a:lvl9pPr lvl="8" rtl="0">
              <a:spcBef>
                <a:spcPts val="0"/>
              </a:spcBef>
              <a:defRPr sz="3600"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22818109" y="12706578"/>
            <a:ext cx="1463198" cy="96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243775" lIns="243775" rIns="243775" tIns="243775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25.xml"/><Relationship Id="rId16" Type="http://schemas.openxmlformats.org/officeDocument/2006/relationships/theme" Target="../theme/theme1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9.xml"/><Relationship Id="rId4" Type="http://schemas.openxmlformats.org/officeDocument/2006/relationships/slideLayout" Target="../slideLayouts/slideLayout30.xml"/><Relationship Id="rId5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2.xml"/><Relationship Id="rId7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1219199" y="0"/>
            <a:ext cx="21945600" cy="283527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3600" u="none" cap="none" strike="noStrike"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defRPr b="0" i="0" sz="3600" u="none" cap="none" strike="noStrike"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defRPr b="0" i="0" sz="3600" u="none" cap="none" strike="noStrike"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defRPr b="0" i="0" sz="3600" u="none" cap="none" strike="noStrike"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defRPr b="0" i="0" sz="3600" u="none" cap="none" strike="noStrike"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defRPr b="0" i="0" sz="3600" u="none" cap="none" strike="noStrike"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defRPr b="0" i="0" sz="3600" u="none" cap="none" strike="noStrike"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defRPr b="0" i="0" sz="3600" u="none" cap="none" strike="noStrike"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defRPr b="0" i="0" sz="3600" u="none" cap="none" strike="noStrike"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1219199" y="3200399"/>
            <a:ext cx="21945600" cy="1051560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defRPr b="0" i="0" sz="3600" u="none" cap="none" strike="noStrike"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defRPr b="0" i="0" sz="3600" u="none" cap="none" strike="noStrike"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defRPr b="0" i="0" sz="3600" u="none" cap="none" strike="noStrike"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defRPr b="0" i="0" sz="3600" u="none" cap="none" strike="noStrike"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defRPr b="0" i="0" sz="3600" u="none" cap="none" strike="noStrike"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defRPr b="0" i="0" sz="3600" u="none" cap="none" strike="noStrike"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defRPr b="0" i="0" sz="3600" u="none" cap="none" strike="noStrike"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defRPr b="0" i="0" sz="3600" u="none" cap="none" strike="noStrike"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defRPr b="0" i="0" sz="3600" u="none" cap="none" strike="noStrike"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22818109" y="12706578"/>
            <a:ext cx="1463198" cy="96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243775" lIns="243775" rIns="243775" tIns="243775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x="1219199" y="0"/>
            <a:ext cx="21945600" cy="283527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1219199" y="3200399"/>
            <a:ext cx="21945600" cy="1051560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3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x="22818109" y="12706578"/>
            <a:ext cx="1463198" cy="968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243775" lIns="243775" rIns="243775" tIns="2437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3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/>
          <p:nvPr>
            <p:ph type="title"/>
          </p:nvPr>
        </p:nvSpPr>
        <p:spPr>
          <a:xfrm>
            <a:off x="1219200" y="549275"/>
            <a:ext cx="21945600" cy="2286000"/>
          </a:xfrm>
          <a:prstGeom prst="rect">
            <a:avLst/>
          </a:prstGeom>
          <a:noFill/>
          <a:ln>
            <a:noFill/>
          </a:ln>
        </p:spPr>
        <p:txBody>
          <a:bodyPr anchorCtr="0" anchor="b" bIns="243800" lIns="243800" rIns="243800" tIns="24380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9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9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9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9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9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9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9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9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9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x="1219200" y="3200400"/>
            <a:ext cx="21945600" cy="9935148"/>
          </a:xfrm>
          <a:prstGeom prst="rect">
            <a:avLst/>
          </a:prstGeom>
          <a:noFill/>
          <a:ln>
            <a:noFill/>
          </a:ln>
        </p:spPr>
        <p:txBody>
          <a:bodyPr anchorCtr="0" anchor="t" bIns="243800" lIns="243800" rIns="243800" tIns="243800"/>
          <a:lstStyle>
            <a:lvl1pPr lvl="0">
              <a:spcBef>
                <a:spcPts val="1600"/>
              </a:spcBef>
              <a:buClr>
                <a:schemeClr val="dk1"/>
              </a:buClr>
              <a:buSzPct val="100000"/>
              <a:defRPr sz="8000">
                <a:solidFill>
                  <a:schemeClr val="dk1"/>
                </a:solidFill>
              </a:defRPr>
            </a:lvl1pPr>
            <a:lvl2pPr lvl="1">
              <a:spcBef>
                <a:spcPts val="1300"/>
              </a:spcBef>
              <a:buClr>
                <a:schemeClr val="dk1"/>
              </a:buClr>
              <a:buSzPct val="100000"/>
              <a:defRPr sz="6400">
                <a:solidFill>
                  <a:schemeClr val="dk1"/>
                </a:solidFill>
              </a:defRPr>
            </a:lvl2pPr>
            <a:lvl3pPr lvl="2">
              <a:spcBef>
                <a:spcPts val="1300"/>
              </a:spcBef>
              <a:buClr>
                <a:schemeClr val="dk1"/>
              </a:buClr>
              <a:buSzPct val="100000"/>
              <a:defRPr sz="6400">
                <a:solidFill>
                  <a:schemeClr val="dk1"/>
                </a:solidFill>
              </a:defRPr>
            </a:lvl3pPr>
            <a:lvl4pPr lvl="3">
              <a:spcBef>
                <a:spcPts val="1000"/>
              </a:spcBef>
              <a:buClr>
                <a:schemeClr val="dk1"/>
              </a:buClr>
              <a:buSzPct val="100000"/>
              <a:defRPr sz="4800">
                <a:solidFill>
                  <a:schemeClr val="dk1"/>
                </a:solidFill>
              </a:defRPr>
            </a:lvl4pPr>
            <a:lvl5pPr lvl="4">
              <a:spcBef>
                <a:spcPts val="1000"/>
              </a:spcBef>
              <a:buClr>
                <a:schemeClr val="dk1"/>
              </a:buClr>
              <a:buSzPct val="100000"/>
              <a:defRPr sz="4800">
                <a:solidFill>
                  <a:schemeClr val="dk1"/>
                </a:solidFill>
              </a:defRPr>
            </a:lvl5pPr>
            <a:lvl6pPr lvl="5">
              <a:spcBef>
                <a:spcPts val="1000"/>
              </a:spcBef>
              <a:buClr>
                <a:schemeClr val="dk1"/>
              </a:buClr>
              <a:buSzPct val="100000"/>
              <a:defRPr sz="4800">
                <a:solidFill>
                  <a:schemeClr val="dk1"/>
                </a:solidFill>
              </a:defRPr>
            </a:lvl6pPr>
            <a:lvl7pPr lvl="6">
              <a:spcBef>
                <a:spcPts val="1000"/>
              </a:spcBef>
              <a:buClr>
                <a:schemeClr val="dk1"/>
              </a:buClr>
              <a:buSzPct val="100000"/>
              <a:defRPr sz="4800">
                <a:solidFill>
                  <a:schemeClr val="dk1"/>
                </a:solidFill>
              </a:defRPr>
            </a:lvl7pPr>
            <a:lvl8pPr lvl="7">
              <a:spcBef>
                <a:spcPts val="1000"/>
              </a:spcBef>
              <a:buClr>
                <a:schemeClr val="dk1"/>
              </a:buClr>
              <a:buSzPct val="100000"/>
              <a:defRPr sz="4800">
                <a:solidFill>
                  <a:schemeClr val="dk1"/>
                </a:solidFill>
              </a:defRPr>
            </a:lvl8pPr>
            <a:lvl9pPr lvl="8">
              <a:spcBef>
                <a:spcPts val="1000"/>
              </a:spcBef>
              <a:buClr>
                <a:schemeClr val="dk1"/>
              </a:buClr>
              <a:buSzPct val="100000"/>
              <a:defRPr sz="4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29" name="Shape 129"/>
          <p:cNvSpPr txBox="1"/>
          <p:nvPr>
            <p:ph idx="12" type="sldNum"/>
          </p:nvPr>
        </p:nvSpPr>
        <p:spPr>
          <a:xfrm>
            <a:off x="22818110" y="12666268"/>
            <a:ext cx="1463200" cy="1049399"/>
          </a:xfrm>
          <a:prstGeom prst="rect">
            <a:avLst/>
          </a:prstGeom>
          <a:noFill/>
          <a:ln>
            <a:noFill/>
          </a:ln>
        </p:spPr>
        <p:txBody>
          <a:bodyPr anchorCtr="0" anchor="ctr" bIns="243800" lIns="243800" rIns="243800" tIns="24380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US" sz="3500">
                <a:solidFill>
                  <a:schemeClr val="dk1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cssminifier.com/" TargetMode="External"/><Relationship Id="rId4" Type="http://schemas.openxmlformats.org/officeDocument/2006/relationships/hyperlink" Target="http://www.cleancss.com/css-minify/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3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8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docs.moodle.org/dev/Setting_up_your_development_environment_for_Moodle_Mobile_2" TargetMode="External"/><Relationship Id="rId4" Type="http://schemas.openxmlformats.org/officeDocument/2006/relationships/hyperlink" Target="https://github.com/moodlehq/moodlemobile-phonegapbuild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8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4.png"/><Relationship Id="rId4" Type="http://schemas.openxmlformats.org/officeDocument/2006/relationships/image" Target="../media/image0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0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0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0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/>
          <p:nvPr/>
        </p:nvSpPr>
        <p:spPr>
          <a:xfrm>
            <a:off x="15789867" y="11602839"/>
            <a:ext cx="7840435" cy="9906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63500" marR="63500" rtl="0" algn="r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6" name="Shape 156"/>
          <p:cNvSpPr/>
          <p:nvPr/>
        </p:nvSpPr>
        <p:spPr>
          <a:xfrm>
            <a:off x="11493625" y="11602850"/>
            <a:ext cx="6584999" cy="9905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63500" marR="63500" rtl="0" algn="l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7" name="Shape 157"/>
          <p:cNvSpPr/>
          <p:nvPr/>
        </p:nvSpPr>
        <p:spPr>
          <a:xfrm>
            <a:off x="10762725" y="3582375"/>
            <a:ext cx="13273800" cy="2837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en-US" sz="9000">
                <a:latin typeface="Helvetica Neue"/>
                <a:ea typeface="Helvetica Neue"/>
                <a:cs typeface="Helvetica Neue"/>
                <a:sym typeface="Helvetica Neue"/>
              </a:rPr>
              <a:t>Creating Moodle Mobile remote themes</a:t>
            </a:r>
          </a:p>
        </p:txBody>
      </p:sp>
      <p:sp>
        <p:nvSpPr>
          <p:cNvPr id="158" name="Shape 158"/>
          <p:cNvSpPr/>
          <p:nvPr/>
        </p:nvSpPr>
        <p:spPr>
          <a:xfrm>
            <a:off x="12560325" y="9632175"/>
            <a:ext cx="9678600" cy="31544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lang="en-US" sz="4800">
                <a:latin typeface="Helvetica Neue"/>
                <a:ea typeface="Helvetica Neue"/>
                <a:cs typeface="Helvetica Neue"/>
                <a:sym typeface="Helvetica Neue"/>
              </a:rPr>
              <a:t>Juan Leyva &amp; Daniel Palou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48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4800">
                <a:latin typeface="Helvetica Neue"/>
                <a:ea typeface="Helvetica Neue"/>
                <a:cs typeface="Helvetica Neue"/>
                <a:sym typeface="Helvetica Neue"/>
              </a:rPr>
              <a:t>@moodlemobileapp    #mootieuk16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4800">
                <a:latin typeface="Helvetica Neue"/>
                <a:ea typeface="Helvetica Neue"/>
                <a:cs typeface="Helvetica Neue"/>
                <a:sym typeface="Helvetica Neue"/>
              </a:rPr>
              <a:t>@jleyvadelgado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/>
          <p:nvPr/>
        </p:nvSpPr>
        <p:spPr>
          <a:xfrm>
            <a:off x="12242800" y="6343650"/>
            <a:ext cx="126900" cy="10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rIns="50800" tIns="50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9" name="Shape 229"/>
          <p:cNvSpPr/>
          <p:nvPr/>
        </p:nvSpPr>
        <p:spPr>
          <a:xfrm>
            <a:off x="4484622" y="142300"/>
            <a:ext cx="19640400" cy="16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r>
              <a:rPr lang="en-US" sz="11000">
                <a:latin typeface="Helvetica Neue"/>
                <a:ea typeface="Helvetica Neue"/>
                <a:cs typeface="Helvetica Neue"/>
                <a:sym typeface="Helvetica Neue"/>
              </a:rPr>
              <a:t>Upload the theme</a:t>
            </a:r>
          </a:p>
        </p:txBody>
      </p:sp>
      <p:sp>
        <p:nvSpPr>
          <p:cNvPr id="230" name="Shape 230"/>
          <p:cNvSpPr/>
          <p:nvPr/>
        </p:nvSpPr>
        <p:spPr>
          <a:xfrm>
            <a:off x="2393825" y="2816425"/>
            <a:ext cx="20475600" cy="92093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lvl="0" marR="0" rtl="0" algn="l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6000">
                <a:latin typeface="Helvetica Neue"/>
                <a:ea typeface="Helvetica Neue"/>
                <a:cs typeface="Helvetica Neue"/>
                <a:sym typeface="Helvetica Neue"/>
              </a:rPr>
              <a:t>Upload and configure the theme in Moodle:</a:t>
            </a:r>
          </a:p>
          <a:p>
            <a:pPr indent="-609600" lvl="0" marL="457200" marR="0" rtl="0" algn="l">
              <a:lnSpc>
                <a:spcPct val="115000"/>
              </a:lnSpc>
              <a:spcBef>
                <a:spcPts val="0"/>
              </a:spcBef>
              <a:buSzPct val="100000"/>
              <a:buFont typeface="Helvetica Neue"/>
              <a:buChar char="●"/>
            </a:pPr>
            <a:r>
              <a:rPr lang="en-US" sz="6000">
                <a:latin typeface="Helvetica Neue"/>
                <a:ea typeface="Helvetica Neue"/>
                <a:cs typeface="Helvetica Neue"/>
                <a:sym typeface="Helvetica Neue"/>
              </a:rPr>
              <a:t>Upload the file containing the CSS code into your theme directory: theme/mytheme/mobileapp.css</a:t>
            </a:r>
            <a:br>
              <a:rPr lang="en-US" sz="6000">
                <a:latin typeface="Helvetica Neue"/>
                <a:ea typeface="Helvetica Neue"/>
                <a:cs typeface="Helvetica Neue"/>
                <a:sym typeface="Helvetica Neue"/>
              </a:rPr>
            </a:br>
          </a:p>
          <a:p>
            <a:pPr indent="-609600" lvl="0" marL="457200" marR="0" rtl="0" algn="l">
              <a:lnSpc>
                <a:spcPct val="115000"/>
              </a:lnSpc>
              <a:spcBef>
                <a:spcPts val="0"/>
              </a:spcBef>
              <a:buSzPct val="100000"/>
              <a:buFont typeface="Helvetica Neue"/>
              <a:buChar char="●"/>
            </a:pPr>
            <a:r>
              <a:rPr lang="en-US" sz="6000">
                <a:latin typeface="Helvetica Neue"/>
                <a:ea typeface="Helvetica Neue"/>
                <a:cs typeface="Helvetica Neue"/>
                <a:sym typeface="Helvetica Neue"/>
              </a:rPr>
              <a:t>In Site administration -&gt; Plugins -&gt; Web Services -&gt; Mobile</a:t>
            </a:r>
          </a:p>
          <a:p>
            <a:pPr lvl="0" marR="0" rtl="0" algn="l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6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231" name="Shape 2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96712" y="9643450"/>
            <a:ext cx="18790575" cy="2382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/>
          <p:nvPr/>
        </p:nvSpPr>
        <p:spPr>
          <a:xfrm>
            <a:off x="12242800" y="6343650"/>
            <a:ext cx="126900" cy="10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rIns="50800" tIns="50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7" name="Shape 237"/>
          <p:cNvSpPr/>
          <p:nvPr/>
        </p:nvSpPr>
        <p:spPr>
          <a:xfrm>
            <a:off x="4484622" y="142300"/>
            <a:ext cx="19640400" cy="16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r>
              <a:rPr lang="en-US" sz="11000">
                <a:latin typeface="Helvetica Neue"/>
                <a:ea typeface="Helvetica Neue"/>
                <a:cs typeface="Helvetica Neue"/>
                <a:sym typeface="Helvetica Neue"/>
              </a:rPr>
              <a:t>Minify your CSS </a:t>
            </a:r>
          </a:p>
        </p:txBody>
      </p:sp>
      <p:sp>
        <p:nvSpPr>
          <p:cNvPr id="238" name="Shape 238"/>
          <p:cNvSpPr/>
          <p:nvPr/>
        </p:nvSpPr>
        <p:spPr>
          <a:xfrm>
            <a:off x="2393825" y="2816425"/>
            <a:ext cx="20475600" cy="92093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lvl="0" marR="0" rtl="0" algn="l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4800">
                <a:latin typeface="Helvetica Neue"/>
                <a:ea typeface="Helvetica Neue"/>
                <a:cs typeface="Helvetica Neue"/>
                <a:sym typeface="Helvetica Neue"/>
              </a:rPr>
              <a:t>There are lots of online tools for doing that, use Google :)</a:t>
            </a:r>
          </a:p>
          <a:p>
            <a:pPr indent="-533400" lvl="0" marL="457200" marR="0" rtl="0" algn="l">
              <a:lnSpc>
                <a:spcPct val="115000"/>
              </a:lnSpc>
              <a:spcBef>
                <a:spcPts val="0"/>
              </a:spcBef>
              <a:buSzPct val="100000"/>
              <a:buFont typeface="Helvetica Neue"/>
              <a:buChar char="●"/>
            </a:pPr>
            <a:r>
              <a:rPr lang="en-US" sz="48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3"/>
              </a:rPr>
              <a:t>https://cssminifier.com/</a:t>
            </a:r>
          </a:p>
          <a:p>
            <a:pPr indent="-533400" lvl="0" marL="457200" marR="0" rtl="0" algn="l">
              <a:lnSpc>
                <a:spcPct val="115000"/>
              </a:lnSpc>
              <a:spcBef>
                <a:spcPts val="0"/>
              </a:spcBef>
              <a:buSzPct val="100000"/>
              <a:buFont typeface="Helvetica Neue"/>
              <a:buChar char="●"/>
            </a:pPr>
            <a:r>
              <a:rPr lang="en-US" sz="48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4"/>
              </a:rPr>
              <a:t>http://www.cleancss.com/css-minify/</a:t>
            </a:r>
            <a:br>
              <a:rPr lang="en-US" sz="4800">
                <a:latin typeface="Helvetica Neue"/>
                <a:ea typeface="Helvetica Neue"/>
                <a:cs typeface="Helvetica Neue"/>
                <a:sym typeface="Helvetica Neue"/>
              </a:rPr>
            </a:br>
          </a:p>
          <a:p>
            <a:pPr lvl="0" marR="0" rtl="0" algn="l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4800">
                <a:latin typeface="Helvetica Neue"/>
                <a:ea typeface="Helvetica Neue"/>
                <a:cs typeface="Helvetica Neue"/>
                <a:sym typeface="Helvetica Neue"/>
              </a:rPr>
              <a:t>Optionally, you can force the file to be sent gzipped (compressed):</a:t>
            </a:r>
          </a:p>
          <a:p>
            <a:pPr indent="-533400" lvl="0" marL="457200" marR="0" rtl="0" algn="l">
              <a:lnSpc>
                <a:spcPct val="115000"/>
              </a:lnSpc>
              <a:spcBef>
                <a:spcPts val="0"/>
              </a:spcBef>
              <a:buSzPct val="100000"/>
              <a:buFont typeface="Helvetica Neue"/>
              <a:buAutoNum type="arabicPeriod"/>
            </a:pPr>
            <a:r>
              <a:rPr lang="en-US" sz="4800">
                <a:latin typeface="Helvetica Neue"/>
                <a:ea typeface="Helvetica Neue"/>
                <a:cs typeface="Helvetica Neue"/>
                <a:sym typeface="Helvetica Neue"/>
              </a:rPr>
              <a:t>Rename the file from .css to .php</a:t>
            </a:r>
          </a:p>
          <a:p>
            <a:pPr indent="-533400" lvl="0" marL="457200" marR="0" rtl="0" algn="l">
              <a:lnSpc>
                <a:spcPct val="115000"/>
              </a:lnSpc>
              <a:spcBef>
                <a:spcPts val="0"/>
              </a:spcBef>
              <a:buSzPct val="100000"/>
              <a:buFont typeface="Helvetica Neue"/>
              <a:buAutoNum type="arabicPeriod"/>
            </a:pPr>
            <a:r>
              <a:rPr lang="en-US" sz="4800">
                <a:latin typeface="Helvetica Neue"/>
                <a:ea typeface="Helvetica Neue"/>
                <a:cs typeface="Helvetica Neue"/>
                <a:sym typeface="Helvetica Neue"/>
              </a:rPr>
              <a:t>Add these lines at the beginning of the file:</a:t>
            </a:r>
          </a:p>
          <a:p>
            <a:pPr lvl="0" marR="0" rtl="0" algn="l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3600"/>
              <a:t>&lt;?php</a:t>
            </a:r>
            <a:br>
              <a:rPr lang="en-US" sz="3600"/>
            </a:br>
            <a:r>
              <a:rPr lang="en-US" sz="3600"/>
              <a:t> if(!ob_start("ob_gzhandler")) ob_start();</a:t>
            </a:r>
          </a:p>
          <a:p>
            <a:pPr lvl="0" marR="0" rtl="0" algn="l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3600"/>
              <a:t>?&gt;</a:t>
            </a:r>
            <a:br>
              <a:rPr lang="en-US" sz="3600"/>
            </a:br>
            <a:r>
              <a:rPr lang="en-US" sz="3600"/>
              <a:t>css code goes here...</a:t>
            </a:r>
          </a:p>
          <a:p>
            <a:pPr lvl="0" marR="0" rtl="0" algn="l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6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/>
          <p:nvPr/>
        </p:nvSpPr>
        <p:spPr>
          <a:xfrm>
            <a:off x="12242800" y="6343650"/>
            <a:ext cx="126900" cy="10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rIns="50800" tIns="50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4" name="Shape 244"/>
          <p:cNvSpPr/>
          <p:nvPr/>
        </p:nvSpPr>
        <p:spPr>
          <a:xfrm>
            <a:off x="4484622" y="142300"/>
            <a:ext cx="19640400" cy="16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r>
              <a:rPr lang="en-US" sz="11000">
                <a:latin typeface="Helvetica Neue"/>
                <a:ea typeface="Helvetica Neue"/>
                <a:cs typeface="Helvetica Neue"/>
                <a:sym typeface="Helvetica Neue"/>
              </a:rPr>
              <a:t>RTL</a:t>
            </a:r>
          </a:p>
        </p:txBody>
      </p:sp>
      <p:sp>
        <p:nvSpPr>
          <p:cNvPr id="245" name="Shape 245"/>
          <p:cNvSpPr/>
          <p:nvPr/>
        </p:nvSpPr>
        <p:spPr>
          <a:xfrm>
            <a:off x="2393825" y="2816425"/>
            <a:ext cx="12984000" cy="92093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lvl="0" marR="0" rtl="0" algn="l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4800">
                <a:latin typeface="Helvetica Neue"/>
                <a:ea typeface="Helvetica Neue"/>
                <a:cs typeface="Helvetica Neue"/>
                <a:sym typeface="Helvetica Neue"/>
              </a:rPr>
              <a:t>This is not fully supported in the app but it can be </a:t>
            </a:r>
            <a:r>
              <a:rPr lang="en-US" sz="4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partially </a:t>
            </a:r>
            <a:r>
              <a:rPr lang="en-US" sz="4800">
                <a:latin typeface="Helvetica Neue"/>
                <a:ea typeface="Helvetica Neue"/>
                <a:cs typeface="Helvetica Neue"/>
                <a:sym typeface="Helvetica Neue"/>
              </a:rPr>
              <a:t>achieved applying this style into the body tag:</a:t>
            </a:r>
          </a:p>
          <a:p>
            <a:pPr lvl="0" marR="0" rtl="0" algn="l">
              <a:lnSpc>
                <a:spcPct val="150000"/>
              </a:lnSpc>
              <a:spcBef>
                <a:spcPts val="0"/>
              </a:spcBef>
              <a:buNone/>
            </a:pPr>
            <a:r>
              <a:t/>
            </a:r>
            <a:endParaRPr sz="48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0" marR="0" rtl="0" algn="l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lang="en-US" sz="3600"/>
              <a:t>body {</a:t>
            </a:r>
          </a:p>
          <a:p>
            <a:pPr lvl="0" marR="0" rtl="0" algn="l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lang="en-US" sz="3600"/>
              <a:t>   direction: rtl;</a:t>
            </a:r>
          </a:p>
          <a:p>
            <a:pPr lvl="0" marR="0" rtl="0" algn="l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lang="en-US" sz="3600"/>
              <a:t>   text-align: right;</a:t>
            </a:r>
          </a:p>
          <a:p>
            <a:pPr lvl="0" marR="0" rtl="0" algn="l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3600"/>
              <a:t>}</a:t>
            </a:r>
          </a:p>
          <a:p>
            <a:pPr lvl="0" marR="0" rtl="0" algn="l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6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246" name="Shape 2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628475" y="2359225"/>
            <a:ext cx="6719700" cy="10672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1" name="Shape 251"/>
          <p:cNvCxnSpPr/>
          <p:nvPr/>
        </p:nvCxnSpPr>
        <p:spPr>
          <a:xfrm>
            <a:off x="600000" y="12655266"/>
            <a:ext cx="23184000" cy="0"/>
          </a:xfrm>
          <a:prstGeom prst="straightConnector1">
            <a:avLst/>
          </a:prstGeom>
          <a:noFill/>
          <a:ln cap="flat" cmpd="sng" w="19050">
            <a:solidFill>
              <a:srgbClr val="F7932E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252" name="Shape 252"/>
          <p:cNvSpPr txBox="1"/>
          <p:nvPr>
            <p:ph type="title"/>
          </p:nvPr>
        </p:nvSpPr>
        <p:spPr>
          <a:xfrm>
            <a:off x="11633933" y="4098266"/>
            <a:ext cx="11428799" cy="2256799"/>
          </a:xfrm>
          <a:prstGeom prst="rect">
            <a:avLst/>
          </a:prstGeom>
        </p:spPr>
        <p:txBody>
          <a:bodyPr anchorCtr="0" anchor="b" bIns="243800" lIns="243800" rIns="243800" tIns="243800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r>
              <a:rPr lang="en-US" sz="12800"/>
              <a:t>Thank you</a:t>
            </a:r>
            <a:r>
              <a:rPr lang="en-US" sz="3700"/>
              <a:t> </a:t>
            </a:r>
          </a:p>
        </p:txBody>
      </p:sp>
      <p:sp>
        <p:nvSpPr>
          <p:cNvPr id="253" name="Shape 253"/>
          <p:cNvSpPr txBox="1"/>
          <p:nvPr>
            <p:ph idx="1" type="body"/>
          </p:nvPr>
        </p:nvSpPr>
        <p:spPr>
          <a:xfrm>
            <a:off x="11633933" y="7032600"/>
            <a:ext cx="11428799" cy="2092799"/>
          </a:xfrm>
          <a:prstGeom prst="rect">
            <a:avLst/>
          </a:prstGeom>
        </p:spPr>
        <p:txBody>
          <a:bodyPr anchorCtr="0" anchor="t" bIns="243800" lIns="243800" rIns="243800" tIns="243800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r>
              <a:rPr lang="en-US" sz="6400"/>
              <a:t>Community: </a:t>
            </a:r>
            <a:r>
              <a:rPr b="1" lang="en-US" sz="6400"/>
              <a:t>moodle.org</a:t>
            </a:r>
          </a:p>
          <a:p>
            <a:pPr lvl="0" rtl="0" algn="r">
              <a:spcBef>
                <a:spcPts val="0"/>
              </a:spcBef>
              <a:buNone/>
            </a:pPr>
            <a:r>
              <a:rPr lang="en-US" sz="6400"/>
              <a:t>Commercial: </a:t>
            </a:r>
            <a:r>
              <a:rPr b="1" lang="en-US" sz="6400"/>
              <a:t>moodle.com</a:t>
            </a:r>
          </a:p>
          <a:p>
            <a:pPr lvl="0" rtl="0" algn="r">
              <a:spcBef>
                <a:spcPts val="0"/>
              </a:spcBef>
              <a:buNone/>
            </a:pPr>
            <a:r>
              <a:rPr b="1" lang="en-US" sz="6400"/>
              <a:t>@moodle</a:t>
            </a:r>
          </a:p>
        </p:txBody>
      </p:sp>
      <p:sp>
        <p:nvSpPr>
          <p:cNvPr id="254" name="Shape 254"/>
          <p:cNvSpPr txBox="1"/>
          <p:nvPr/>
        </p:nvSpPr>
        <p:spPr>
          <a:xfrm>
            <a:off x="1294353" y="5937066"/>
            <a:ext cx="7146399" cy="11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243800" lIns="243800" rIns="243800" tIns="24380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i="1" lang="en-US" sz="2700"/>
              <a:t>the world’s open source learning platform </a:t>
            </a:r>
          </a:p>
        </p:txBody>
      </p:sp>
      <p:pic>
        <p:nvPicPr>
          <p:cNvPr id="255" name="Shape 25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44066" y="4336731"/>
            <a:ext cx="6262730" cy="16003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/>
          <p:nvPr/>
        </p:nvSpPr>
        <p:spPr>
          <a:xfrm>
            <a:off x="12242800" y="6343650"/>
            <a:ext cx="126900" cy="10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rIns="50800" tIns="50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4" name="Shape 164"/>
          <p:cNvSpPr/>
          <p:nvPr/>
        </p:nvSpPr>
        <p:spPr>
          <a:xfrm>
            <a:off x="4484622" y="142300"/>
            <a:ext cx="19640400" cy="16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r>
              <a:rPr lang="en-US" sz="11000">
                <a:latin typeface="Helvetica Neue"/>
                <a:ea typeface="Helvetica Neue"/>
                <a:cs typeface="Helvetica Neue"/>
                <a:sym typeface="Helvetica Neue"/>
              </a:rPr>
              <a:t>What will we do?</a:t>
            </a:r>
          </a:p>
        </p:txBody>
      </p:sp>
      <p:sp>
        <p:nvSpPr>
          <p:cNvPr id="165" name="Shape 165"/>
          <p:cNvSpPr/>
          <p:nvPr/>
        </p:nvSpPr>
        <p:spPr>
          <a:xfrm>
            <a:off x="2393825" y="2809050"/>
            <a:ext cx="20109300" cy="8097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-609600" lvl="0" marL="457200" marR="0" rtl="0" algn="l">
              <a:lnSpc>
                <a:spcPct val="150000"/>
              </a:lnSpc>
              <a:spcBef>
                <a:spcPts val="0"/>
              </a:spcBef>
              <a:buSzPct val="100000"/>
              <a:buFont typeface="Helvetica Neue"/>
              <a:buAutoNum type="arabicPeriod"/>
            </a:pPr>
            <a:r>
              <a:rPr lang="en-US" sz="6000">
                <a:latin typeface="Helvetica Neue"/>
                <a:ea typeface="Helvetica Neue"/>
                <a:cs typeface="Helvetica Neue"/>
                <a:sym typeface="Helvetica Neue"/>
              </a:rPr>
              <a:t>Learn how to run Moodle Mobile in a browser.</a:t>
            </a:r>
          </a:p>
          <a:p>
            <a:pPr indent="-609600" lvl="0" marL="457200" marR="0" rtl="0" algn="l">
              <a:lnSpc>
                <a:spcPct val="150000"/>
              </a:lnSpc>
              <a:spcBef>
                <a:spcPts val="0"/>
              </a:spcBef>
              <a:buSzPct val="100000"/>
              <a:buFont typeface="Helvetica Neue"/>
              <a:buAutoNum type="arabicPeriod"/>
            </a:pPr>
            <a:r>
              <a:rPr lang="en-US" sz="6000">
                <a:latin typeface="Helvetica Neue"/>
                <a:ea typeface="Helvetica Neue"/>
                <a:cs typeface="Helvetica Neue"/>
                <a:sym typeface="Helvetica Neue"/>
              </a:rPr>
              <a:t>Create a Mobile theme progressively.</a:t>
            </a:r>
          </a:p>
          <a:p>
            <a:pPr indent="-609600" lvl="0" marL="457200" marR="0" rtl="0" algn="l">
              <a:lnSpc>
                <a:spcPct val="150000"/>
              </a:lnSpc>
              <a:spcBef>
                <a:spcPts val="0"/>
              </a:spcBef>
              <a:buSzPct val="100000"/>
              <a:buFont typeface="Helvetica Neue"/>
              <a:buAutoNum type="arabicPeriod"/>
            </a:pPr>
            <a:r>
              <a:rPr lang="en-US" sz="6000">
                <a:latin typeface="Helvetica Neue"/>
                <a:ea typeface="Helvetica Neue"/>
                <a:cs typeface="Helvetica Neue"/>
                <a:sym typeface="Helvetica Neue"/>
              </a:rPr>
              <a:t>Upload and configure this new theme in Moodle.</a:t>
            </a:r>
          </a:p>
          <a:p>
            <a:pPr indent="-609600" lvl="0" marL="457200" marR="0" rtl="0" algn="l">
              <a:lnSpc>
                <a:spcPct val="150000"/>
              </a:lnSpc>
              <a:spcBef>
                <a:spcPts val="0"/>
              </a:spcBef>
              <a:buSzPct val="100000"/>
              <a:buFont typeface="Helvetica Neue"/>
              <a:buAutoNum type="arabicPeriod"/>
            </a:pPr>
            <a:r>
              <a:rPr lang="en-US" sz="6000">
                <a:latin typeface="Helvetica Neue"/>
                <a:ea typeface="Helvetica Neue"/>
                <a:cs typeface="Helvetica Neue"/>
                <a:sym typeface="Helvetica Neue"/>
              </a:rPr>
              <a:t>Learn some tricks to improve how the theme is downloaded.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/>
          <p:nvPr/>
        </p:nvSpPr>
        <p:spPr>
          <a:xfrm>
            <a:off x="12242800" y="6343650"/>
            <a:ext cx="126900" cy="10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rIns="50800" tIns="50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1" name="Shape 171"/>
          <p:cNvSpPr/>
          <p:nvPr/>
        </p:nvSpPr>
        <p:spPr>
          <a:xfrm>
            <a:off x="4484622" y="142300"/>
            <a:ext cx="19640400" cy="16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r>
              <a:rPr lang="en-US" sz="11000">
                <a:latin typeface="Helvetica Neue"/>
                <a:ea typeface="Helvetica Neue"/>
                <a:cs typeface="Helvetica Neue"/>
                <a:sym typeface="Helvetica Neue"/>
              </a:rPr>
              <a:t>Moodle Mobile in the browser</a:t>
            </a:r>
          </a:p>
        </p:txBody>
      </p:sp>
      <p:sp>
        <p:nvSpPr>
          <p:cNvPr id="172" name="Shape 172"/>
          <p:cNvSpPr/>
          <p:nvPr/>
        </p:nvSpPr>
        <p:spPr>
          <a:xfrm>
            <a:off x="2393825" y="2809050"/>
            <a:ext cx="20109300" cy="8097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lvl="0" marR="0" rtl="0" algn="l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6000">
                <a:latin typeface="Helvetica Neue"/>
                <a:ea typeface="Helvetica Neue"/>
                <a:cs typeface="Helvetica Neue"/>
                <a:sym typeface="Helvetica Neue"/>
              </a:rPr>
              <a:t>Several ways to do that:</a:t>
            </a:r>
          </a:p>
          <a:p>
            <a:pPr indent="-609600" lvl="0" marL="457200" marR="0" rtl="0" algn="l">
              <a:lnSpc>
                <a:spcPct val="115000"/>
              </a:lnSpc>
              <a:spcBef>
                <a:spcPts val="0"/>
              </a:spcBef>
              <a:buSzPct val="100000"/>
              <a:buFont typeface="Helvetica Neue"/>
              <a:buAutoNum type="arabicPeriod"/>
            </a:pPr>
            <a:r>
              <a:rPr lang="en-US" sz="6000">
                <a:latin typeface="Helvetica Neue"/>
                <a:ea typeface="Helvetica Neue"/>
                <a:cs typeface="Helvetica Neue"/>
                <a:sym typeface="Helvetica Neue"/>
              </a:rPr>
              <a:t>Advanced: </a:t>
            </a:r>
            <a:r>
              <a:rPr lang="en-US" sz="48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3"/>
              </a:rPr>
              <a:t>https://docs.moodle.org/dev/Setting_up_your_development_environment_for_Moodle_Mobile_2</a:t>
            </a:r>
            <a:br>
              <a:rPr lang="en-US" sz="4800">
                <a:latin typeface="Helvetica Neue"/>
                <a:ea typeface="Helvetica Neue"/>
                <a:cs typeface="Helvetica Neue"/>
                <a:sym typeface="Helvetica Neue"/>
              </a:rPr>
            </a:br>
          </a:p>
          <a:p>
            <a:pPr indent="-609600" lvl="0" marL="457200" marR="0" rtl="0" algn="l">
              <a:lnSpc>
                <a:spcPct val="115000"/>
              </a:lnSpc>
              <a:spcBef>
                <a:spcPts val="0"/>
              </a:spcBef>
              <a:buSzPct val="100000"/>
              <a:buFont typeface="Helvetica Neue"/>
              <a:buAutoNum type="arabicPeriod"/>
            </a:pPr>
            <a:r>
              <a:rPr lang="en-US" sz="6000">
                <a:latin typeface="Helvetica Neue"/>
                <a:ea typeface="Helvetica Neue"/>
                <a:cs typeface="Helvetica Neue"/>
                <a:sym typeface="Helvetica Neue"/>
              </a:rPr>
              <a:t>Simple: </a:t>
            </a:r>
          </a:p>
          <a:p>
            <a:pPr indent="0" lvl="0" marL="457200" marR="0" rtl="0" algn="l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6000">
                <a:latin typeface="Helvetica Neue"/>
                <a:ea typeface="Helvetica Neue"/>
                <a:cs typeface="Helvetica Neue"/>
                <a:sym typeface="Helvetica Neue"/>
              </a:rPr>
              <a:t>Download the latest build, and open it in your browser: </a:t>
            </a:r>
            <a:r>
              <a:rPr lang="en-US" sz="48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4"/>
              </a:rPr>
              <a:t>https://github.com/moodlehq/moodlemobile-phonegapbuild</a:t>
            </a:r>
          </a:p>
          <a:p>
            <a:pPr indent="457200" lvl="0" marR="0" rtl="0" algn="l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6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0" marR="0" rtl="0" algn="l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6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/>
          <p:nvPr/>
        </p:nvSpPr>
        <p:spPr>
          <a:xfrm>
            <a:off x="12242800" y="6343650"/>
            <a:ext cx="126900" cy="10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rIns="50800" tIns="50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8" name="Shape 178"/>
          <p:cNvSpPr/>
          <p:nvPr/>
        </p:nvSpPr>
        <p:spPr>
          <a:xfrm>
            <a:off x="4484622" y="142300"/>
            <a:ext cx="19640400" cy="16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r>
              <a:rPr lang="en-US" sz="11000">
                <a:latin typeface="Helvetica Neue"/>
                <a:ea typeface="Helvetica Neue"/>
                <a:cs typeface="Helvetica Neue"/>
                <a:sym typeface="Helvetica Neue"/>
              </a:rPr>
              <a:t>Moodle Mobile in the browser</a:t>
            </a:r>
          </a:p>
        </p:txBody>
      </p:sp>
      <p:sp>
        <p:nvSpPr>
          <p:cNvPr id="179" name="Shape 179"/>
          <p:cNvSpPr/>
          <p:nvPr/>
        </p:nvSpPr>
        <p:spPr>
          <a:xfrm>
            <a:off x="2393825" y="2809050"/>
            <a:ext cx="20109300" cy="8097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6000">
                <a:latin typeface="Helvetica Neue"/>
                <a:ea typeface="Helvetica Neue"/>
                <a:cs typeface="Helvetica Neue"/>
                <a:sym typeface="Helvetica Neue"/>
              </a:rPr>
              <a:t>You can add your custom CSS via the browser inspection tools:</a:t>
            </a: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6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6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0" marR="0" rtl="0" algn="l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60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180" name="Shape 18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84625" y="4732721"/>
            <a:ext cx="15087450" cy="82791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/>
          <p:nvPr/>
        </p:nvSpPr>
        <p:spPr>
          <a:xfrm>
            <a:off x="12242800" y="6343650"/>
            <a:ext cx="126900" cy="10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rIns="50800" tIns="50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6" name="Shape 186"/>
          <p:cNvSpPr/>
          <p:nvPr/>
        </p:nvSpPr>
        <p:spPr>
          <a:xfrm>
            <a:off x="4484622" y="142300"/>
            <a:ext cx="19640400" cy="16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r>
              <a:rPr lang="en-US" sz="11000">
                <a:latin typeface="Helvetica Neue"/>
                <a:ea typeface="Helvetica Neue"/>
                <a:cs typeface="Helvetica Neue"/>
                <a:sym typeface="Helvetica Neue"/>
              </a:rPr>
              <a:t>Mobile theme</a:t>
            </a:r>
          </a:p>
        </p:txBody>
      </p:sp>
      <p:sp>
        <p:nvSpPr>
          <p:cNvPr id="187" name="Shape 187"/>
          <p:cNvSpPr/>
          <p:nvPr/>
        </p:nvSpPr>
        <p:spPr>
          <a:xfrm>
            <a:off x="2393825" y="2809050"/>
            <a:ext cx="9975899" cy="8097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lvl="0" marR="0" rtl="0" algn="l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6000">
                <a:latin typeface="Helvetica Neue"/>
                <a:ea typeface="Helvetica Neue"/>
                <a:cs typeface="Helvetica Neue"/>
                <a:sym typeface="Helvetica Neue"/>
              </a:rPr>
              <a:t>Change the top bars:</a:t>
            </a:r>
          </a:p>
          <a:p>
            <a:pPr lvl="0" marR="0" rtl="0" algn="l">
              <a:lnSpc>
                <a:spcPct val="150000"/>
              </a:lnSpc>
              <a:spcBef>
                <a:spcPts val="0"/>
              </a:spcBef>
              <a:buNone/>
            </a:pPr>
            <a:r>
              <a:t/>
            </a:r>
            <a:endParaRPr sz="3600"/>
          </a:p>
          <a:p>
            <a:pPr lvl="0" marR="0" rtl="0" algn="l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lang="en-US" sz="3600"/>
              <a:t>.bar-header {</a:t>
            </a:r>
          </a:p>
          <a:p>
            <a:pPr lvl="0" marR="0" rtl="0" algn="l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lang="en-US" sz="3600"/>
              <a:t>  background-color: #5069A1;</a:t>
            </a:r>
          </a:p>
          <a:p>
            <a:pPr lvl="0" marR="0" rtl="0" algn="l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3600"/>
              <a:t>}</a:t>
            </a:r>
          </a:p>
          <a:p>
            <a:pPr lvl="0" marR="0" rtl="0" algn="l">
              <a:lnSpc>
                <a:spcPct val="150000"/>
              </a:lnSpc>
              <a:spcBef>
                <a:spcPts val="0"/>
              </a:spcBef>
              <a:buNone/>
            </a:pPr>
            <a:r>
              <a:t/>
            </a:r>
            <a:endParaRPr sz="3600"/>
          </a:p>
          <a:p>
            <a:pPr lvl="0" marR="0" rtl="0" algn="l">
              <a:lnSpc>
                <a:spcPct val="150000"/>
              </a:lnSpc>
              <a:spcBef>
                <a:spcPts val="0"/>
              </a:spcBef>
              <a:buNone/>
            </a:pPr>
            <a:r>
              <a:t/>
            </a:r>
            <a:endParaRPr sz="3600"/>
          </a:p>
          <a:p>
            <a:pPr lvl="0" marR="0" rtl="0" algn="l">
              <a:lnSpc>
                <a:spcPct val="150000"/>
              </a:lnSpc>
              <a:spcBef>
                <a:spcPts val="0"/>
              </a:spcBef>
              <a:buNone/>
            </a:pPr>
            <a:r>
              <a:t/>
            </a:r>
            <a:endParaRPr sz="3600"/>
          </a:p>
          <a:p>
            <a:pPr lvl="0" marR="0" rtl="0" algn="l">
              <a:lnSpc>
                <a:spcPct val="150000"/>
              </a:lnSpc>
              <a:spcBef>
                <a:spcPts val="0"/>
              </a:spcBef>
              <a:buNone/>
            </a:pPr>
            <a:r>
              <a:t/>
            </a:r>
            <a:endParaRPr sz="3600"/>
          </a:p>
          <a:p>
            <a:pPr lvl="0" marR="0" rtl="0" algn="l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3600"/>
              <a:t>There are different styles for the menu and main content bar, you may use different colors.</a:t>
            </a:r>
          </a:p>
        </p:txBody>
      </p:sp>
      <p:pic>
        <p:nvPicPr>
          <p:cNvPr id="188" name="Shape 18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727250" y="1831900"/>
            <a:ext cx="7085800" cy="11271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Shape 18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37060" y="7841257"/>
            <a:ext cx="6489450" cy="1903575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lgDash"/>
            <a:round/>
            <a:headEnd len="med" w="med" type="none"/>
            <a:tailEnd len="med" w="med" type="none"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/>
          <p:nvPr/>
        </p:nvSpPr>
        <p:spPr>
          <a:xfrm>
            <a:off x="12242800" y="6343650"/>
            <a:ext cx="126900" cy="10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rIns="50800" tIns="50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5" name="Shape 195"/>
          <p:cNvSpPr/>
          <p:nvPr/>
        </p:nvSpPr>
        <p:spPr>
          <a:xfrm>
            <a:off x="4484622" y="142300"/>
            <a:ext cx="19640400" cy="16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r>
              <a:rPr lang="en-US" sz="11000">
                <a:latin typeface="Helvetica Neue"/>
                <a:ea typeface="Helvetica Neue"/>
                <a:cs typeface="Helvetica Neue"/>
                <a:sym typeface="Helvetica Neue"/>
              </a:rPr>
              <a:t>Mobile theme</a:t>
            </a:r>
          </a:p>
        </p:txBody>
      </p:sp>
      <p:sp>
        <p:nvSpPr>
          <p:cNvPr id="196" name="Shape 196"/>
          <p:cNvSpPr/>
          <p:nvPr/>
        </p:nvSpPr>
        <p:spPr>
          <a:xfrm>
            <a:off x="2393825" y="2809050"/>
            <a:ext cx="11519399" cy="95549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lvl="0" marR="0" rtl="0" algn="l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6000">
                <a:latin typeface="Helvetica Neue"/>
                <a:ea typeface="Helvetica Neue"/>
                <a:cs typeface="Helvetica Neue"/>
                <a:sym typeface="Helvetica Neue"/>
              </a:rPr>
              <a:t>Change the side menu elements: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lang="en-US" sz="3600"/>
              <a:t>ion-side-menu li .item {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lang="en-US" sz="3600"/>
              <a:t>  background-color: #313848;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lang="en-US" sz="3600"/>
              <a:t>  border-color: #4F5865;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lang="en-US" sz="3600"/>
              <a:t>  color: #BCC3CF;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lang="en-US" sz="3600"/>
              <a:t>}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3600"/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lang="en-US" sz="3600"/>
              <a:t>ion-side-menu li.item {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lang="en-US" sz="3600"/>
              <a:t>  border-color: #4F5865;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/>
              <a:t>}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3600"/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lang="en-US" sz="3600"/>
              <a:t>ion-side-menu li.item.item-divider {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lang="en-US" sz="3600"/>
              <a:t>  background-color: #3E4755;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/>
              <a:t>}</a:t>
            </a:r>
          </a:p>
          <a:p>
            <a:pPr lvl="0" marR="0" rtl="0" algn="l">
              <a:lnSpc>
                <a:spcPct val="150000"/>
              </a:lnSpc>
              <a:spcBef>
                <a:spcPts val="0"/>
              </a:spcBef>
              <a:buNone/>
            </a:pPr>
            <a:r>
              <a:t/>
            </a:r>
            <a:endParaRPr sz="3600"/>
          </a:p>
          <a:p>
            <a:pPr lvl="0" marR="0" rtl="0" algn="l">
              <a:lnSpc>
                <a:spcPct val="150000"/>
              </a:lnSpc>
              <a:spcBef>
                <a:spcPts val="0"/>
              </a:spcBef>
              <a:buNone/>
            </a:pPr>
            <a:r>
              <a:t/>
            </a:r>
            <a:endParaRPr sz="3600"/>
          </a:p>
        </p:txBody>
      </p:sp>
      <p:pic>
        <p:nvPicPr>
          <p:cNvPr id="197" name="Shape 19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747110" y="1851771"/>
            <a:ext cx="7029500" cy="111848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/>
          <p:nvPr/>
        </p:nvSpPr>
        <p:spPr>
          <a:xfrm>
            <a:off x="12242800" y="6343650"/>
            <a:ext cx="126900" cy="10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rIns="50800" tIns="50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3" name="Shape 203"/>
          <p:cNvSpPr/>
          <p:nvPr/>
        </p:nvSpPr>
        <p:spPr>
          <a:xfrm>
            <a:off x="4484622" y="142300"/>
            <a:ext cx="19640400" cy="16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r>
              <a:rPr lang="en-US" sz="11000">
                <a:latin typeface="Helvetica Neue"/>
                <a:ea typeface="Helvetica Neue"/>
                <a:cs typeface="Helvetica Neue"/>
                <a:sym typeface="Helvetica Neue"/>
              </a:rPr>
              <a:t>Mobile theme</a:t>
            </a:r>
          </a:p>
        </p:txBody>
      </p:sp>
      <p:sp>
        <p:nvSpPr>
          <p:cNvPr id="204" name="Shape 204"/>
          <p:cNvSpPr/>
          <p:nvPr/>
        </p:nvSpPr>
        <p:spPr>
          <a:xfrm>
            <a:off x="2393825" y="2809050"/>
            <a:ext cx="11519399" cy="95549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lvl="0" marR="0" rtl="0" algn="l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6000">
                <a:latin typeface="Helvetica Neue"/>
                <a:ea typeface="Helvetica Neue"/>
                <a:cs typeface="Helvetica Neue"/>
                <a:sym typeface="Helvetica Neue"/>
              </a:rPr>
              <a:t>Change icon colors:</a:t>
            </a:r>
          </a:p>
          <a:p>
            <a:pPr lvl="0" marR="0" rtl="0" algn="l">
              <a:lnSpc>
                <a:spcPct val="150000"/>
              </a:lnSpc>
              <a:spcBef>
                <a:spcPts val="0"/>
              </a:spcBef>
              <a:buNone/>
            </a:pPr>
            <a:r>
              <a:t/>
            </a:r>
            <a:endParaRPr sz="6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0" marR="0" rtl="0" algn="l">
              <a:lnSpc>
                <a:spcPct val="150000"/>
              </a:lnSpc>
              <a:spcBef>
                <a:spcPts val="0"/>
              </a:spcBef>
              <a:buNone/>
            </a:pPr>
            <a:r>
              <a:t/>
            </a:r>
            <a:endParaRPr sz="3600"/>
          </a:p>
          <a:p>
            <a:pPr lvl="0" marR="0" rtl="0" algn="l">
              <a:lnSpc>
                <a:spcPct val="150000"/>
              </a:lnSpc>
              <a:spcBef>
                <a:spcPts val="0"/>
              </a:spcBef>
              <a:buNone/>
            </a:pPr>
            <a:r>
              <a:t/>
            </a:r>
            <a:endParaRPr sz="3600"/>
          </a:p>
        </p:txBody>
      </p:sp>
      <p:graphicFrame>
        <p:nvGraphicFramePr>
          <p:cNvPr id="205" name="Shape 205"/>
          <p:cNvGraphicFramePr/>
          <p:nvPr/>
        </p:nvGraphicFramePr>
        <p:xfrm>
          <a:off x="2393825" y="38398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{DDD5FFD1-D175-42E0-B58A-4EC7EBA3BC99}</a:tableStyleId>
              </a:tblPr>
              <a:tblGrid>
                <a:gridCol w="5233475"/>
                <a:gridCol w="5233475"/>
              </a:tblGrid>
              <a:tr h="88671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30555"/>
                        <a:buFont typeface="Arial"/>
                        <a:buNone/>
                      </a:pPr>
                      <a:r>
                        <a:rPr lang="en-US" sz="3600">
                          <a:solidFill>
                            <a:schemeClr val="dk1"/>
                          </a:solidFill>
                        </a:rPr>
                        <a:t>.ion-ionic {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30555"/>
                        <a:buFont typeface="Arial"/>
                        <a:buNone/>
                      </a:pPr>
                      <a:r>
                        <a:rPr lang="en-US" sz="3600">
                          <a:solidFill>
                            <a:schemeClr val="dk1"/>
                          </a:solidFill>
                        </a:rPr>
                        <a:t>  color: orange;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30555"/>
                        <a:buFont typeface="Arial"/>
                        <a:buNone/>
                      </a:pPr>
                      <a:r>
                        <a:rPr lang="en-US" sz="3600">
                          <a:solidFill>
                            <a:schemeClr val="dk1"/>
                          </a:solidFill>
                        </a:rPr>
                        <a:t>}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30555"/>
                        <a:buFont typeface="Arial"/>
                        <a:buNone/>
                      </a:pPr>
                      <a:r>
                        <a:rPr lang="en-US" sz="3600">
                          <a:solidFill>
                            <a:schemeClr val="dk1"/>
                          </a:solidFill>
                        </a:rPr>
                        <a:t>.ion-home {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30555"/>
                        <a:buFont typeface="Arial"/>
                        <a:buNone/>
                      </a:pPr>
                      <a:r>
                        <a:rPr lang="en-US" sz="3600">
                          <a:solidFill>
                            <a:schemeClr val="dk1"/>
                          </a:solidFill>
                        </a:rPr>
                        <a:t>  color: blue;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30555"/>
                        <a:buFont typeface="Arial"/>
                        <a:buNone/>
                      </a:pPr>
                      <a:r>
                        <a:rPr lang="en-US" sz="3600">
                          <a:solidFill>
                            <a:schemeClr val="dk1"/>
                          </a:solidFill>
                        </a:rPr>
                        <a:t>}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30555"/>
                        <a:buFont typeface="Arial"/>
                        <a:buNone/>
                      </a:pPr>
                      <a:r>
                        <a:rPr lang="en-US" sz="3600">
                          <a:solidFill>
                            <a:schemeClr val="dk1"/>
                          </a:solidFill>
                        </a:rPr>
                        <a:t>.ion-ios-bell {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30555"/>
                        <a:buFont typeface="Arial"/>
                        <a:buNone/>
                      </a:pPr>
                      <a:r>
                        <a:rPr lang="en-US" sz="3600">
                          <a:solidFill>
                            <a:schemeClr val="dk1"/>
                          </a:solidFill>
                        </a:rPr>
                        <a:t>  color: yellow;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30555"/>
                        <a:buFont typeface="Arial"/>
                        <a:buNone/>
                      </a:pPr>
                      <a:r>
                        <a:rPr lang="en-US" sz="3600">
                          <a:solidFill>
                            <a:schemeClr val="dk1"/>
                          </a:solidFill>
                        </a:rPr>
                        <a:t>}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30555"/>
                        <a:buFont typeface="Arial"/>
                        <a:buNone/>
                      </a:pPr>
                      <a:r>
                        <a:rPr lang="en-US" sz="3600">
                          <a:solidFill>
                            <a:schemeClr val="dk1"/>
                          </a:solidFill>
                        </a:rPr>
                        <a:t>.ion-chatbox {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30555"/>
                        <a:buFont typeface="Arial"/>
                        <a:buNone/>
                      </a:pPr>
                      <a:r>
                        <a:rPr lang="en-US" sz="3600">
                          <a:solidFill>
                            <a:schemeClr val="dk1"/>
                          </a:solidFill>
                        </a:rPr>
                        <a:t>  color: green;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30555"/>
                        <a:buFont typeface="Arial"/>
                        <a:buNone/>
                      </a:pPr>
                      <a:r>
                        <a:rPr lang="en-US" sz="3600">
                          <a:solidFill>
                            <a:schemeClr val="dk1"/>
                          </a:solidFill>
                        </a:rPr>
                        <a:t>}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30555"/>
                        <a:buFont typeface="Arial"/>
                        <a:buNone/>
                      </a:pPr>
                      <a:r>
                        <a:rPr lang="en-US" sz="3600">
                          <a:solidFill>
                            <a:schemeClr val="dk1"/>
                          </a:solidFill>
                        </a:rPr>
                        <a:t>.ion-calendar {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30555"/>
                        <a:buFont typeface="Arial"/>
                        <a:buNone/>
                      </a:pPr>
                      <a:r>
                        <a:rPr lang="en-US" sz="3600">
                          <a:solidFill>
                            <a:schemeClr val="dk1"/>
                          </a:solidFill>
                        </a:rPr>
                        <a:t>  color: white;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30555"/>
                        <a:buFont typeface="Arial"/>
                        <a:buNone/>
                      </a:pPr>
                      <a:r>
                        <a:rPr lang="en-US" sz="3600">
                          <a:solidFill>
                            <a:schemeClr val="dk1"/>
                          </a:solidFill>
                        </a:rPr>
                        <a:t>}</a:t>
                      </a:r>
                    </a:p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3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30555"/>
                        <a:buFont typeface="Arial"/>
                        <a:buNone/>
                      </a:pPr>
                      <a:r>
                        <a:rPr lang="en-US" sz="3600">
                          <a:solidFill>
                            <a:schemeClr val="dk1"/>
                          </a:solidFill>
                        </a:rPr>
                        <a:t>.ion-folder {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30555"/>
                        <a:buFont typeface="Arial"/>
                        <a:buNone/>
                      </a:pPr>
                      <a:r>
                        <a:rPr lang="en-US" sz="3600">
                          <a:solidFill>
                            <a:schemeClr val="dk1"/>
                          </a:solidFill>
                        </a:rPr>
                        <a:t>  color: purple;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30555"/>
                        <a:buFont typeface="Arial"/>
                        <a:buNone/>
                      </a:pPr>
                      <a:r>
                        <a:rPr lang="en-US" sz="3600">
                          <a:solidFill>
                            <a:schemeClr val="dk1"/>
                          </a:solidFill>
                        </a:rPr>
                        <a:t>}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30555"/>
                        <a:buFont typeface="Arial"/>
                        <a:buNone/>
                      </a:pPr>
                      <a:r>
                        <a:rPr lang="en-US" sz="3600">
                          <a:solidFill>
                            <a:schemeClr val="dk1"/>
                          </a:solidFill>
                        </a:rPr>
                        <a:t>.ion-earth {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30555"/>
                        <a:buFont typeface="Arial"/>
                        <a:buNone/>
                      </a:pPr>
                      <a:r>
                        <a:rPr lang="en-US" sz="3600">
                          <a:solidFill>
                            <a:schemeClr val="dk1"/>
                          </a:solidFill>
                        </a:rPr>
                        <a:t>  color: maroon;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30555"/>
                        <a:buFont typeface="Arial"/>
                        <a:buNone/>
                      </a:pPr>
                      <a:r>
                        <a:rPr lang="en-US" sz="3600">
                          <a:solidFill>
                            <a:schemeClr val="dk1"/>
                          </a:solidFill>
                        </a:rPr>
                        <a:t>}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30555"/>
                        <a:buFont typeface="Arial"/>
                        <a:buNone/>
                      </a:pPr>
                      <a:r>
                        <a:rPr lang="en-US" sz="3600">
                          <a:solidFill>
                            <a:schemeClr val="dk1"/>
                          </a:solidFill>
                        </a:rPr>
                        <a:t>.ion-help-buoy {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30555"/>
                        <a:buFont typeface="Arial"/>
                        <a:buNone/>
                      </a:pPr>
                      <a:r>
                        <a:rPr lang="en-US" sz="3600">
                          <a:solidFill>
                            <a:schemeClr val="dk1"/>
                          </a:solidFill>
                        </a:rPr>
                        <a:t>  color: orange;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30555"/>
                        <a:buFont typeface="Arial"/>
                        <a:buNone/>
                      </a:pPr>
                      <a:r>
                        <a:rPr lang="en-US" sz="3600">
                          <a:solidFill>
                            <a:schemeClr val="dk1"/>
                          </a:solidFill>
                        </a:rPr>
                        <a:t>}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30555"/>
                        <a:buFont typeface="Arial"/>
                        <a:buNone/>
                      </a:pPr>
                      <a:r>
                        <a:rPr lang="en-US" sz="3600">
                          <a:solidFill>
                            <a:schemeClr val="dk1"/>
                          </a:solidFill>
                        </a:rPr>
                        <a:t>.ion-gear-b {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30555"/>
                        <a:buFont typeface="Arial"/>
                        <a:buNone/>
                      </a:pPr>
                      <a:r>
                        <a:rPr lang="en-US" sz="3600">
                          <a:solidFill>
                            <a:schemeClr val="dk1"/>
                          </a:solidFill>
                        </a:rPr>
                        <a:t>  color: dimgray;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30555"/>
                        <a:buFont typeface="Arial"/>
                        <a:buNone/>
                      </a:pPr>
                      <a:r>
                        <a:rPr lang="en-US" sz="3600">
                          <a:solidFill>
                            <a:schemeClr val="dk1"/>
                          </a:solidFill>
                        </a:rPr>
                        <a:t>}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30555"/>
                        <a:buFont typeface="Arial"/>
                        <a:buNone/>
                      </a:pPr>
                      <a:r>
                        <a:rPr lang="en-US" sz="3600">
                          <a:solidFill>
                            <a:schemeClr val="dk1"/>
                          </a:solidFill>
                        </a:rPr>
                        <a:t>.ion-log-out {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30555"/>
                        <a:buFont typeface="Arial"/>
                        <a:buNone/>
                      </a:pPr>
                      <a:r>
                        <a:rPr lang="en-US" sz="3600">
                          <a:solidFill>
                            <a:schemeClr val="dk1"/>
                          </a:solidFill>
                        </a:rPr>
                        <a:t>  color: red;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30555"/>
                        <a:buFont typeface="Arial"/>
                        <a:buNone/>
                      </a:pPr>
                      <a:r>
                        <a:rPr lang="en-US" sz="3600">
                          <a:solidFill>
                            <a:schemeClr val="dk1"/>
                          </a:solidFill>
                        </a:rPr>
                        <a:t>}</a:t>
                      </a:r>
                    </a:p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3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  <p:pic>
        <p:nvPicPr>
          <p:cNvPr id="206" name="Shape 20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755414" y="1860064"/>
            <a:ext cx="7085799" cy="11302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/>
          <p:nvPr/>
        </p:nvSpPr>
        <p:spPr>
          <a:xfrm>
            <a:off x="12242800" y="6343650"/>
            <a:ext cx="126900" cy="10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rIns="50800" tIns="50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2" name="Shape 212"/>
          <p:cNvSpPr/>
          <p:nvPr/>
        </p:nvSpPr>
        <p:spPr>
          <a:xfrm>
            <a:off x="4484622" y="142300"/>
            <a:ext cx="19640400" cy="16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r>
              <a:rPr lang="en-US" sz="11000">
                <a:latin typeface="Helvetica Neue"/>
                <a:ea typeface="Helvetica Neue"/>
                <a:cs typeface="Helvetica Neue"/>
                <a:sym typeface="Helvetica Neue"/>
              </a:rPr>
              <a:t>Mobile theme</a:t>
            </a:r>
          </a:p>
        </p:txBody>
      </p:sp>
      <p:sp>
        <p:nvSpPr>
          <p:cNvPr id="213" name="Shape 213"/>
          <p:cNvSpPr/>
          <p:nvPr/>
        </p:nvSpPr>
        <p:spPr>
          <a:xfrm>
            <a:off x="2393825" y="2816425"/>
            <a:ext cx="11519399" cy="92093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lvl="0" marR="0" rtl="0" algn="l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6000">
                <a:latin typeface="Helvetica Neue"/>
                <a:ea typeface="Helvetica Neue"/>
                <a:cs typeface="Helvetica Neue"/>
                <a:sym typeface="Helvetica Neue"/>
              </a:rPr>
              <a:t>Change icons:</a:t>
            </a:r>
          </a:p>
          <a:p>
            <a:pPr lvl="0" marR="0" rtl="0" algn="l">
              <a:lnSpc>
                <a:spcPct val="150000"/>
              </a:lnSpc>
              <a:spcBef>
                <a:spcPts val="0"/>
              </a:spcBef>
              <a:buNone/>
            </a:pPr>
            <a:r>
              <a:t/>
            </a:r>
            <a:endParaRPr sz="60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0" marR="0" rtl="0" algn="l">
              <a:lnSpc>
                <a:spcPct val="150000"/>
              </a:lnSpc>
              <a:spcBef>
                <a:spcPts val="0"/>
              </a:spcBef>
              <a:buNone/>
            </a:pPr>
            <a:r>
              <a:t/>
            </a:r>
            <a:endParaRPr sz="3600"/>
          </a:p>
          <a:p>
            <a:pPr lvl="0" marR="0" rtl="0" algn="l">
              <a:lnSpc>
                <a:spcPct val="150000"/>
              </a:lnSpc>
              <a:spcBef>
                <a:spcPts val="0"/>
              </a:spcBef>
              <a:buNone/>
            </a:pPr>
            <a:r>
              <a:t/>
            </a:r>
            <a:endParaRPr sz="3600"/>
          </a:p>
          <a:p>
            <a:pPr lvl="0" marR="0" rtl="0" algn="l">
              <a:lnSpc>
                <a:spcPct val="150000"/>
              </a:lnSpc>
              <a:spcBef>
                <a:spcPts val="0"/>
              </a:spcBef>
              <a:buNone/>
            </a:pPr>
            <a:r>
              <a:t/>
            </a:r>
            <a:endParaRPr sz="3600"/>
          </a:p>
          <a:p>
            <a:pPr lvl="0" marR="0" rtl="0" algn="l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3600"/>
              <a:t>For changing icons just search for the unicode tag near the icon name in:</a:t>
            </a:r>
            <a:br>
              <a:rPr lang="en-US" sz="3600"/>
            </a:br>
            <a:r>
              <a:rPr lang="en-US" sz="3600"/>
              <a:t>	</a:t>
            </a:r>
            <a:r>
              <a:rPr i="1" lang="en-US" sz="3600"/>
              <a:t>/www/lib/ionic/fonts/ionicons.svg </a:t>
            </a:r>
            <a:r>
              <a:rPr lang="en-US" sz="3600"/>
              <a:t>(open it using a text editor)</a:t>
            </a:r>
          </a:p>
        </p:txBody>
      </p:sp>
      <p:graphicFrame>
        <p:nvGraphicFramePr>
          <p:cNvPr id="214" name="Shape 214"/>
          <p:cNvGraphicFramePr/>
          <p:nvPr/>
        </p:nvGraphicFramePr>
        <p:xfrm>
          <a:off x="2393825" y="36849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{DDD5FFD1-D175-42E0-B58A-4EC7EBA3BC99}</a:tableStyleId>
              </a:tblPr>
              <a:tblGrid>
                <a:gridCol w="5233475"/>
                <a:gridCol w="5233475"/>
              </a:tblGrid>
              <a:tr h="30328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br>
                        <a:rPr lang="en-US" sz="3600">
                          <a:solidFill>
                            <a:schemeClr val="dk1"/>
                          </a:solidFill>
                        </a:rPr>
                      </a:br>
                      <a:r>
                        <a:rPr lang="en-US" sz="3600">
                          <a:solidFill>
                            <a:schemeClr val="dk1"/>
                          </a:solidFill>
                        </a:rPr>
                        <a:t>.ion-ionic:before {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3600">
                          <a:solidFill>
                            <a:schemeClr val="dk1"/>
                          </a:solidFill>
                        </a:rPr>
                        <a:t>  content: "\f3ea";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3600">
                          <a:solidFill>
                            <a:schemeClr val="dk1"/>
                          </a:solidFill>
                        </a:rPr>
                        <a:t>}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3600">
                        <a:solidFill>
                          <a:schemeClr val="dk1"/>
                        </a:solidFill>
                      </a:endParaRP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3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36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FFFFFF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FFFFFF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FFFFFF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FFFFFF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  <p:pic>
        <p:nvPicPr>
          <p:cNvPr id="215" name="Shape 2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727242" y="1860064"/>
            <a:ext cx="7029500" cy="112124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/>
          <p:nvPr/>
        </p:nvSpPr>
        <p:spPr>
          <a:xfrm>
            <a:off x="12242800" y="6343650"/>
            <a:ext cx="126900" cy="10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rIns="50800" tIns="50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1" name="Shape 221"/>
          <p:cNvSpPr/>
          <p:nvPr/>
        </p:nvSpPr>
        <p:spPr>
          <a:xfrm>
            <a:off x="4484622" y="142300"/>
            <a:ext cx="19640400" cy="1689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rIns="0" tIns="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r>
              <a:rPr lang="en-US" sz="11000">
                <a:latin typeface="Helvetica Neue"/>
                <a:ea typeface="Helvetica Neue"/>
                <a:cs typeface="Helvetica Neue"/>
                <a:sym typeface="Helvetica Neue"/>
              </a:rPr>
              <a:t>Mobile theme</a:t>
            </a:r>
          </a:p>
        </p:txBody>
      </p:sp>
      <p:sp>
        <p:nvSpPr>
          <p:cNvPr id="222" name="Shape 222"/>
          <p:cNvSpPr/>
          <p:nvPr/>
        </p:nvSpPr>
        <p:spPr>
          <a:xfrm>
            <a:off x="2393825" y="2816425"/>
            <a:ext cx="11519399" cy="92093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tIns="0">
            <a:noAutofit/>
          </a:bodyPr>
          <a:lstStyle/>
          <a:p>
            <a:pPr lv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6000">
                <a:latin typeface="Helvetica Neue"/>
                <a:ea typeface="Helvetica Neue"/>
                <a:cs typeface="Helvetica Neue"/>
                <a:sym typeface="Helvetica Neue"/>
              </a:rPr>
              <a:t>Change other elements in pages inside the app:</a:t>
            </a:r>
            <a:br>
              <a:rPr lang="en-US" sz="6000">
                <a:latin typeface="Helvetica Neue"/>
                <a:ea typeface="Helvetica Neue"/>
                <a:cs typeface="Helvetica Neue"/>
                <a:sym typeface="Helvetica Neue"/>
              </a:rPr>
            </a:br>
            <a:br>
              <a:rPr lang="en-US" sz="4800"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-US" sz="3600">
                <a:latin typeface="Helvetica Neue"/>
                <a:ea typeface="Helvetica Neue"/>
                <a:cs typeface="Helvetica Neue"/>
                <a:sym typeface="Helvetica Neue"/>
              </a:rPr>
              <a:t>Every page has a different and unique base class, you can find it in the &lt;ion-content&gt; element.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36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>
                <a:latin typeface="Helvetica Neue"/>
                <a:ea typeface="Helvetica Neue"/>
                <a:cs typeface="Helvetica Neue"/>
                <a:sym typeface="Helvetica Neue"/>
              </a:rPr>
              <a:t>Courses list page: .mm-site_mm_courses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36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lang="en-US" sz="3600">
                <a:latin typeface="Helvetica Neue"/>
                <a:ea typeface="Helvetica Neue"/>
                <a:cs typeface="Helvetica Neue"/>
                <a:sym typeface="Helvetica Neue"/>
              </a:rPr>
              <a:t>.mm-site_mm_courses .tabs-icon-left {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lang="en-US" sz="3600">
                <a:latin typeface="Helvetica Neue"/>
                <a:ea typeface="Helvetica Neue"/>
                <a:cs typeface="Helvetica Neue"/>
                <a:sym typeface="Helvetica Neue"/>
              </a:rPr>
              <a:t>  background-color: #EBEFF8;  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lang="en-US" sz="3600">
                <a:latin typeface="Helvetica Neue"/>
                <a:ea typeface="Helvetica Neue"/>
                <a:cs typeface="Helvetica Neue"/>
                <a:sym typeface="Helvetica Neue"/>
              </a:rPr>
              <a:t>}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lang="en-US" sz="36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.mm-site_mm_courses </a:t>
            </a:r>
            <a:r>
              <a:rPr lang="en-US" sz="3600">
                <a:latin typeface="Helvetica Neue"/>
                <a:ea typeface="Helvetica Neue"/>
                <a:cs typeface="Helvetica Neue"/>
                <a:sym typeface="Helvetica Neue"/>
              </a:rPr>
              <a:t>section h2 span {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30555"/>
              <a:buFont typeface="Arial"/>
              <a:buNone/>
            </a:pPr>
            <a:r>
              <a:rPr lang="en-US" sz="3600">
                <a:latin typeface="Helvetica Neue"/>
                <a:ea typeface="Helvetica Neue"/>
                <a:cs typeface="Helvetica Neue"/>
                <a:sym typeface="Helvetica Neue"/>
              </a:rPr>
              <a:t>  font-weight: bold;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>
                <a:latin typeface="Helvetica Neue"/>
                <a:ea typeface="Helvetica Neue"/>
                <a:cs typeface="Helvetica Neue"/>
                <a:sym typeface="Helvetica Neue"/>
              </a:rPr>
              <a:t>}</a:t>
            </a:r>
          </a:p>
          <a:p>
            <a:pPr lvl="0" marR="0" rtl="0" algn="l">
              <a:lnSpc>
                <a:spcPct val="150000"/>
              </a:lnSpc>
              <a:spcBef>
                <a:spcPts val="0"/>
              </a:spcBef>
              <a:buNone/>
            </a:pPr>
            <a:r>
              <a:t/>
            </a:r>
            <a:endParaRPr sz="3600"/>
          </a:p>
        </p:txBody>
      </p:sp>
      <p:pic>
        <p:nvPicPr>
          <p:cNvPr id="223" name="Shape 2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727250" y="1831900"/>
            <a:ext cx="7029474" cy="11202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