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sldIdLst>
    <p:sldId id="258" r:id="rId2"/>
    <p:sldId id="260" r:id="rId3"/>
    <p:sldId id="262" r:id="rId4"/>
    <p:sldId id="265" r:id="rId5"/>
    <p:sldId id="263" r:id="rId6"/>
    <p:sldId id="266" r:id="rId7"/>
    <p:sldId id="267" r:id="rId8"/>
    <p:sldId id="268" r:id="rId9"/>
    <p:sldId id="269" r:id="rId10"/>
    <p:sldId id="270" r:id="rId11"/>
    <p:sldId id="256" r:id="rId12"/>
    <p:sldId id="257" r:id="rId13"/>
    <p:sldId id="271" r:id="rId14"/>
    <p:sldId id="272" r:id="rId15"/>
    <p:sldId id="273" r:id="rId16"/>
    <p:sldId id="274" r:id="rId17"/>
    <p:sldId id="264" r:id="rId18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1722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>
            <a:extLst>
              <a:ext uri="{FF2B5EF4-FFF2-40B4-BE49-F238E27FC236}">
                <a16:creationId xmlns:a16="http://schemas.microsoft.com/office/drawing/2014/main" id="{BEED56CF-BABA-48B2-9695-057B16C23151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3F2B6C7A-7D3C-4CB3-A1BD-A23EDBCD899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de-DE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159C51A7-EA07-4EC8-82F7-DC8F7034AC9B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endParaRPr lang="de-DE" altLang="de-DE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E4AD091-95A9-4B79-8FBE-105C3BBCDE2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endParaRPr lang="de-DE" altLang="de-DE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49DF4B16-ED69-4875-826B-0DD9A76358C8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endParaRPr lang="de-DE" altLang="de-DE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02D59DA-2C0A-493E-982E-9BB40B6AC0F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fld id="{B08D1337-3C49-44FB-BA6B-10125E213623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2BCB487-0C47-4560-9303-54FA294AF06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5064352-D026-47A1-A8B4-A89CE96856D8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214B3A78-2FD1-4C0E-9263-DA8CE2B492F2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EDBCE142-3178-482D-95C3-68CC90FF7BD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09B417D-37DE-4EEA-AEE4-F93A4140BEE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50EBEBC-591B-4443-8ACF-06CC43C68F04}" type="slidenum">
              <a:rPr lang="de-DE" altLang="de-DE"/>
              <a:pPr/>
              <a:t>10</a:t>
            </a:fld>
            <a:endParaRPr lang="de-DE" altLang="de-DE"/>
          </a:p>
        </p:txBody>
      </p:sp>
      <p:sp>
        <p:nvSpPr>
          <p:cNvPr id="19457" name="Rectangle 1">
            <a:extLst>
              <a:ext uri="{FF2B5EF4-FFF2-40B4-BE49-F238E27FC236}">
                <a16:creationId xmlns:a16="http://schemas.microsoft.com/office/drawing/2014/main" id="{A7317313-8BA2-4795-9966-5F8E5771BF43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FDFC542A-02BC-4456-9E5B-B6CD65E76E15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973549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85A8A76-B670-4ADE-B0C8-780ED753291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3FC53DF-0E49-40A6-A793-FD7482795F17}" type="slidenum">
              <a:rPr lang="de-DE" altLang="de-DE"/>
              <a:pPr/>
              <a:t>11</a:t>
            </a:fld>
            <a:endParaRPr lang="de-DE" altLang="de-DE"/>
          </a:p>
        </p:txBody>
      </p:sp>
      <p:sp>
        <p:nvSpPr>
          <p:cNvPr id="12289" name="Rectangle 1">
            <a:extLst>
              <a:ext uri="{FF2B5EF4-FFF2-40B4-BE49-F238E27FC236}">
                <a16:creationId xmlns:a16="http://schemas.microsoft.com/office/drawing/2014/main" id="{60AE2338-FC88-40EA-ABAE-8256F6CFFED1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1EE0BB30-089A-4DFE-83A1-CC4AEF1A0D1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DABBB31-99FA-478D-A222-F6F3AA23942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E49DA24-281A-40B3-86A4-7D7E2EAD7866}" type="slidenum">
              <a:rPr lang="de-DE" altLang="de-DE"/>
              <a:pPr/>
              <a:t>12</a:t>
            </a:fld>
            <a:endParaRPr lang="de-DE" altLang="de-DE"/>
          </a:p>
        </p:txBody>
      </p:sp>
      <p:sp>
        <p:nvSpPr>
          <p:cNvPr id="13313" name="Rectangle 1">
            <a:extLst>
              <a:ext uri="{FF2B5EF4-FFF2-40B4-BE49-F238E27FC236}">
                <a16:creationId xmlns:a16="http://schemas.microsoft.com/office/drawing/2014/main" id="{EEFA4D1F-4E35-47E7-A6A2-02FA4F6642F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8B3E2D77-D894-4A2F-872A-73D37F947DE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DABBB31-99FA-478D-A222-F6F3AA23942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E49DA24-281A-40B3-86A4-7D7E2EAD7866}" type="slidenum">
              <a:rPr lang="de-DE" altLang="de-DE"/>
              <a:pPr/>
              <a:t>13</a:t>
            </a:fld>
            <a:endParaRPr lang="de-DE" altLang="de-DE"/>
          </a:p>
        </p:txBody>
      </p:sp>
      <p:sp>
        <p:nvSpPr>
          <p:cNvPr id="13313" name="Rectangle 1">
            <a:extLst>
              <a:ext uri="{FF2B5EF4-FFF2-40B4-BE49-F238E27FC236}">
                <a16:creationId xmlns:a16="http://schemas.microsoft.com/office/drawing/2014/main" id="{EEFA4D1F-4E35-47E7-A6A2-02FA4F6642F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8B3E2D77-D894-4A2F-872A-73D37F947DE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232928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DABBB31-99FA-478D-A222-F6F3AA23942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E49DA24-281A-40B3-86A4-7D7E2EAD7866}" type="slidenum">
              <a:rPr lang="de-DE" altLang="de-DE"/>
              <a:pPr/>
              <a:t>14</a:t>
            </a:fld>
            <a:endParaRPr lang="de-DE" altLang="de-DE"/>
          </a:p>
        </p:txBody>
      </p:sp>
      <p:sp>
        <p:nvSpPr>
          <p:cNvPr id="13313" name="Rectangle 1">
            <a:extLst>
              <a:ext uri="{FF2B5EF4-FFF2-40B4-BE49-F238E27FC236}">
                <a16:creationId xmlns:a16="http://schemas.microsoft.com/office/drawing/2014/main" id="{EEFA4D1F-4E35-47E7-A6A2-02FA4F6642F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8B3E2D77-D894-4A2F-872A-73D37F947DE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619121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DABBB31-99FA-478D-A222-F6F3AA23942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E49DA24-281A-40B3-86A4-7D7E2EAD7866}" type="slidenum">
              <a:rPr lang="de-DE" altLang="de-DE"/>
              <a:pPr/>
              <a:t>15</a:t>
            </a:fld>
            <a:endParaRPr lang="de-DE" altLang="de-DE"/>
          </a:p>
        </p:txBody>
      </p:sp>
      <p:sp>
        <p:nvSpPr>
          <p:cNvPr id="13313" name="Rectangle 1">
            <a:extLst>
              <a:ext uri="{FF2B5EF4-FFF2-40B4-BE49-F238E27FC236}">
                <a16:creationId xmlns:a16="http://schemas.microsoft.com/office/drawing/2014/main" id="{EEFA4D1F-4E35-47E7-A6A2-02FA4F6642F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8B3E2D77-D894-4A2F-872A-73D37F947DE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664598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DABBB31-99FA-478D-A222-F6F3AA23942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E49DA24-281A-40B3-86A4-7D7E2EAD7866}" type="slidenum">
              <a:rPr lang="de-DE" altLang="de-DE"/>
              <a:pPr/>
              <a:t>16</a:t>
            </a:fld>
            <a:endParaRPr lang="de-DE" altLang="de-DE"/>
          </a:p>
        </p:txBody>
      </p:sp>
      <p:sp>
        <p:nvSpPr>
          <p:cNvPr id="13313" name="Rectangle 1">
            <a:extLst>
              <a:ext uri="{FF2B5EF4-FFF2-40B4-BE49-F238E27FC236}">
                <a16:creationId xmlns:a16="http://schemas.microsoft.com/office/drawing/2014/main" id="{EEFA4D1F-4E35-47E7-A6A2-02FA4F6642F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8B3E2D77-D894-4A2F-872A-73D37F947DE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735963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BE303F2-FF5F-4E99-8B61-1610CADB271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860B0CA-BC1A-4481-819C-A056B73E39FE}" type="slidenum">
              <a:rPr lang="de-DE" altLang="de-DE"/>
              <a:pPr/>
              <a:t>17</a:t>
            </a:fld>
            <a:endParaRPr lang="de-DE" altLang="de-DE"/>
          </a:p>
        </p:txBody>
      </p:sp>
      <p:sp>
        <p:nvSpPr>
          <p:cNvPr id="20481" name="Rectangle 1">
            <a:extLst>
              <a:ext uri="{FF2B5EF4-FFF2-40B4-BE49-F238E27FC236}">
                <a16:creationId xmlns:a16="http://schemas.microsoft.com/office/drawing/2014/main" id="{4108EF60-14DA-49D4-B492-25DEA8631963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9F1DA78B-876A-4936-8E52-F0E97EDDBAD5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3CC2462-B853-44A1-8BF2-0197AD9873E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ECA8FDA-82CB-4957-B05D-05FB3E4F5225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16385" name="Rectangle 1">
            <a:extLst>
              <a:ext uri="{FF2B5EF4-FFF2-40B4-BE49-F238E27FC236}">
                <a16:creationId xmlns:a16="http://schemas.microsoft.com/office/drawing/2014/main" id="{20674409-6CC3-4384-8E40-DD9728CBDAA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13117C8E-E630-42AA-AF1E-B89C08099F13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CD7B388-7681-4F93-A11E-9EB7F4390F9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21DA5A6-3658-4861-BC65-D463DEC7AA85}" type="slidenum">
              <a:rPr lang="de-DE" altLang="de-DE"/>
              <a:pPr/>
              <a:t>3</a:t>
            </a:fld>
            <a:endParaRPr lang="de-DE" altLang="de-DE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93796DA1-2A50-401F-AA82-57A5CB2DA1A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A5268ED2-BDBA-446B-9610-CA02B18085A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CD7B388-7681-4F93-A11E-9EB7F4390F9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21DA5A6-3658-4861-BC65-D463DEC7AA85}" type="slidenum">
              <a:rPr lang="de-DE" altLang="de-DE"/>
              <a:pPr/>
              <a:t>4</a:t>
            </a:fld>
            <a:endParaRPr lang="de-DE" altLang="de-DE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93796DA1-2A50-401F-AA82-57A5CB2DA1A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A5268ED2-BDBA-446B-9610-CA02B18085A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636092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09B417D-37DE-4EEA-AEE4-F93A4140BEE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50EBEBC-591B-4443-8ACF-06CC43C68F04}" type="slidenum">
              <a:rPr lang="de-DE" altLang="de-DE"/>
              <a:pPr/>
              <a:t>5</a:t>
            </a:fld>
            <a:endParaRPr lang="de-DE" altLang="de-DE"/>
          </a:p>
        </p:txBody>
      </p:sp>
      <p:sp>
        <p:nvSpPr>
          <p:cNvPr id="19457" name="Rectangle 1">
            <a:extLst>
              <a:ext uri="{FF2B5EF4-FFF2-40B4-BE49-F238E27FC236}">
                <a16:creationId xmlns:a16="http://schemas.microsoft.com/office/drawing/2014/main" id="{A7317313-8BA2-4795-9966-5F8E5771BF43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FDFC542A-02BC-4456-9E5B-B6CD65E76E15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09B417D-37DE-4EEA-AEE4-F93A4140BEE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50EBEBC-591B-4443-8ACF-06CC43C68F04}" type="slidenum">
              <a:rPr lang="de-DE" altLang="de-DE"/>
              <a:pPr/>
              <a:t>6</a:t>
            </a:fld>
            <a:endParaRPr lang="de-DE" altLang="de-DE"/>
          </a:p>
        </p:txBody>
      </p:sp>
      <p:sp>
        <p:nvSpPr>
          <p:cNvPr id="19457" name="Rectangle 1">
            <a:extLst>
              <a:ext uri="{FF2B5EF4-FFF2-40B4-BE49-F238E27FC236}">
                <a16:creationId xmlns:a16="http://schemas.microsoft.com/office/drawing/2014/main" id="{A7317313-8BA2-4795-9966-5F8E5771BF43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FDFC542A-02BC-4456-9E5B-B6CD65E76E15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009686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09B417D-37DE-4EEA-AEE4-F93A4140BEE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50EBEBC-591B-4443-8ACF-06CC43C68F04}" type="slidenum">
              <a:rPr lang="de-DE" altLang="de-DE"/>
              <a:pPr/>
              <a:t>7</a:t>
            </a:fld>
            <a:endParaRPr lang="de-DE" altLang="de-DE"/>
          </a:p>
        </p:txBody>
      </p:sp>
      <p:sp>
        <p:nvSpPr>
          <p:cNvPr id="19457" name="Rectangle 1">
            <a:extLst>
              <a:ext uri="{FF2B5EF4-FFF2-40B4-BE49-F238E27FC236}">
                <a16:creationId xmlns:a16="http://schemas.microsoft.com/office/drawing/2014/main" id="{A7317313-8BA2-4795-9966-5F8E5771BF43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FDFC542A-02BC-4456-9E5B-B6CD65E76E15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270015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09B417D-37DE-4EEA-AEE4-F93A4140BEE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50EBEBC-591B-4443-8ACF-06CC43C68F04}" type="slidenum">
              <a:rPr lang="de-DE" altLang="de-DE"/>
              <a:pPr/>
              <a:t>8</a:t>
            </a:fld>
            <a:endParaRPr lang="de-DE" altLang="de-DE"/>
          </a:p>
        </p:txBody>
      </p:sp>
      <p:sp>
        <p:nvSpPr>
          <p:cNvPr id="19457" name="Rectangle 1">
            <a:extLst>
              <a:ext uri="{FF2B5EF4-FFF2-40B4-BE49-F238E27FC236}">
                <a16:creationId xmlns:a16="http://schemas.microsoft.com/office/drawing/2014/main" id="{A7317313-8BA2-4795-9966-5F8E5771BF43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FDFC542A-02BC-4456-9E5B-B6CD65E76E15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86672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09B417D-37DE-4EEA-AEE4-F93A4140BEE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50EBEBC-591B-4443-8ACF-06CC43C68F04}" type="slidenum">
              <a:rPr lang="de-DE" altLang="de-DE"/>
              <a:pPr/>
              <a:t>9</a:t>
            </a:fld>
            <a:endParaRPr lang="de-DE" altLang="de-DE"/>
          </a:p>
        </p:txBody>
      </p:sp>
      <p:sp>
        <p:nvSpPr>
          <p:cNvPr id="19457" name="Rectangle 1">
            <a:extLst>
              <a:ext uri="{FF2B5EF4-FFF2-40B4-BE49-F238E27FC236}">
                <a16:creationId xmlns:a16="http://schemas.microsoft.com/office/drawing/2014/main" id="{A7317313-8BA2-4795-9966-5F8E5771BF43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FDFC542A-02BC-4456-9E5B-B6CD65E76E15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90284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E93AA8-B0EF-43D8-AD0F-B3A48D553C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FE85DB0-B938-4FA7-BC2A-35DD05A06A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A94C46B-1645-496A-9C22-1C5B7BC9FAE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DB0FA5-82B0-4FD2-8245-34522F7C4F3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5EC19CE-69FB-4139-AC88-FD7DD7E8E9E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9D5A770-70A6-4B7E-ADC5-9AD4CA87F1E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2413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B574D1-A244-43D8-B016-12631E340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D1747C9-7B43-4B2D-9A58-97EF337F9C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BE22ABA-C53D-46A9-BD3F-1E4E699A0A4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E1CB943-A887-489E-945F-93A0C3E4D18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C9CCA7-0F87-4EBF-A6F2-6187727379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ED864F0-E8B0-479F-896B-2BCA543A8C6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34964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0437F1E-BB86-4308-B8AF-EAE923D9D9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477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8A408D9-0839-4A4A-B85C-BA764A9F1B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477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D9208C-00EF-4758-84F0-C081C3F594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9AB2E9-68E8-4C7D-BE5F-CC207C1EEA3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D0AC195-039A-4252-8A4D-1F88C5CDA7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D37FE09-2F57-40F9-899B-F467AB89554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904414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550AE0-7465-4B5E-A1C2-1D46C046E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260475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5730167-E3C1-4EE0-B1B0-EA7E565C8F49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503238" y="6886575"/>
            <a:ext cx="2346325" cy="519113"/>
          </a:xfrm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AE15937-2A08-416F-86C5-BC091BEAD91C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3448050" y="6886575"/>
            <a:ext cx="3194050" cy="519113"/>
          </a:xfrm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86E73E5-E433-4DD7-9976-B66E5349E0A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7227888" y="6886575"/>
            <a:ext cx="2346325" cy="519113"/>
          </a:xfrm>
        </p:spPr>
        <p:txBody>
          <a:bodyPr/>
          <a:lstStyle>
            <a:lvl1pPr>
              <a:defRPr/>
            </a:lvl1pPr>
          </a:lstStyle>
          <a:p>
            <a:fld id="{30A6241A-F336-49F4-8DAB-8EAB99B2BEF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44962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0468C9-9B5B-42FD-A885-608AA0FDB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5E9D4A5-4FEE-4394-BA42-8C22892EC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28208D4-AA70-408B-999E-4E7F297B321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43A88D7-486A-4993-8FEB-0B46BA5DB81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3680ED-3E11-4FA5-9D2B-1BF36335BD2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5532FB5-77D8-4841-B48A-1CF8020D265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71494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2631A7-A5E7-4B28-B427-D94921FA3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B3CB1EA-5E25-468D-A341-0C4D7680CE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39D117F-196A-4A77-8DC2-49523CADDBC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AF15D4E-AB7E-4413-AFB3-7661116420A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324C39C-A7FE-4797-9C26-F46AA94690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446954F-B85F-42D7-8010-6E86A5C0B7C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10360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1599F9-353C-4D40-B0C1-B2D0BC05F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E1AFF4E-4070-4C75-8A70-E8C09A587E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F4DC7E0-4CD1-4A86-8879-B1457CFABD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87EE824-6258-4B80-A291-77D0A01660B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BC44DB0-D9DE-40E5-95BB-78A01B73A32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725F168-2CA7-427C-AFF7-312144F643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5458755-3B29-4208-A75F-CAB18BF6A25F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73547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52CCF3-9374-4E27-B50D-6985A2BF8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DDAFC31-F655-49D7-A7A9-E34A189AFF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60BBEB2-A9F4-4848-B4AA-01D95CBB95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62348E6-7B0F-4DB0-B942-E497C05E57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8974F2B-4791-4819-8EB1-EB0FF96EFE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F9AE0CB-2E10-4567-AC88-7F87DF029C7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C9C57AF-D60E-4D1A-811F-90207056C83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E84426F-8DA9-4879-9CB7-8A97EA1D2E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22BDCEA-4FD2-4FA8-B3AA-CA5AE8C2A85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39315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5C5510-220A-419F-A8CE-BCF5838A4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897221D-293B-42A7-8D81-738E889D358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908C2AB-2B86-451B-9B43-A2D7D8B04AE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4D0AA09-8BA4-4385-AC2E-478AF47E70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1E73223-EB64-4727-933B-003C9018E79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00404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6B192AB-E0FA-489A-9A39-2AEA4E02072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7277937-523E-4FC3-A81D-C28510CA0FC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4FCAB64-7894-48B9-A455-37FF887D7A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19563F0-F168-481E-8367-C879F817FDAF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74904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0317C3-66FF-41A8-9C16-57F9E6D25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E6B9BC9-C973-47FE-A7A6-6DB2FA8AA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F595C67-247C-4CAE-B64B-509027EFBD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BC1D4B8-D8E8-44E0-9514-A4A29CB46D3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A8A3CC6-3E5D-4ABC-B8C7-C8B9E7A595E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5260246-0906-4C9E-BBBF-273A7E5404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76ED252-2908-4BED-9C66-85F2360730CF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85527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24EF81-480E-4B1F-9893-8D1A0A34B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9711708-5140-4AA1-92EE-4326CDEBB0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95BE548-6ADC-4973-B15C-5363DAA1DF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D6BB499-B0B7-477A-9C05-F46F7D9084B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1BF8557-930E-4811-B837-73976B40B0E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1D00D4F-E10D-4F0F-9205-3F3AB1E87F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4F502AA-05BE-47E3-8D0A-E3CEBB21066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84142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23435F2A-2D63-49B0-9BB6-AF51C4E1F9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Klicken Sie, um das Format des Titeltextes zu bearbeiten</a:t>
            </a:r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3365DB2C-E1A8-424F-A722-3090F2E39D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Klicken Sie, um die Formate des Gliederungstextes zu bearbeiten</a:t>
            </a:r>
          </a:p>
          <a:p>
            <a:pPr lvl="1"/>
            <a:r>
              <a:rPr lang="en-GB" altLang="de-DE"/>
              <a:t>Zweite Gliederungsebene</a:t>
            </a:r>
          </a:p>
          <a:p>
            <a:pPr lvl="2"/>
            <a:r>
              <a:rPr lang="en-GB" altLang="de-DE"/>
              <a:t>Dritte Gliederungsebene</a:t>
            </a:r>
          </a:p>
          <a:p>
            <a:pPr lvl="3"/>
            <a:r>
              <a:rPr lang="en-GB" altLang="de-DE"/>
              <a:t>Vierte Gliederungsebene</a:t>
            </a:r>
          </a:p>
          <a:p>
            <a:pPr lvl="4"/>
            <a:r>
              <a:rPr lang="en-GB" altLang="de-DE"/>
              <a:t>Fünfte Gliederungsebene</a:t>
            </a:r>
          </a:p>
          <a:p>
            <a:pPr lvl="4"/>
            <a:r>
              <a:rPr lang="en-GB" altLang="de-DE"/>
              <a:t>Sechste Gliederungsebene</a:t>
            </a:r>
          </a:p>
          <a:p>
            <a:pPr lvl="4"/>
            <a:r>
              <a:rPr lang="en-GB" altLang="de-DE"/>
              <a:t>Siebente Gliederungsebene</a:t>
            </a:r>
          </a:p>
          <a:p>
            <a:pPr lvl="4"/>
            <a:r>
              <a:rPr lang="en-GB" altLang="de-DE"/>
              <a:t>Achte Gliederungsebene</a:t>
            </a:r>
          </a:p>
          <a:p>
            <a:pPr lvl="4"/>
            <a:r>
              <a:rPr lang="en-GB" altLang="de-DE"/>
              <a:t>Neunte Gliederungsebene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57DA5AF-9C24-4C06-8276-08F1532CD25D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endParaRPr lang="de-DE" altLang="de-DE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FA3A041-F121-4598-A8EF-127AA67C087D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endParaRPr lang="de-DE" alt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094072A-B960-44D9-8EFD-B153191950E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fld id="{F1DF8C32-C774-4637-9695-10750EBB5D5E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2pPr>
      <a:lvl3pPr marL="1143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3pPr>
      <a:lvl4pPr marL="1600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4pPr>
      <a:lvl5pPr marL="20574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fontAlgn="base" hangingPunct="0">
        <a:lnSpc>
          <a:spcPct val="93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>
            <a:extLst>
              <a:ext uri="{FF2B5EF4-FFF2-40B4-BE49-F238E27FC236}">
                <a16:creationId xmlns:a16="http://schemas.microsoft.com/office/drawing/2014/main" id="{99B64DA5-A43E-46D5-A491-9592668516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480" y="395460"/>
            <a:ext cx="9286344" cy="358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8808" rIns="0" bIns="0" numCol="1" anchor="ctr" anchorCtr="0" compatLnSpc="1">
            <a:prstTxWarp prst="textNoShape">
              <a:avLst/>
            </a:prstTxWarp>
          </a:bodyPr>
          <a:lstStyle>
            <a:lvl1pPr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l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altLang="de-DE" sz="1200" b="1"/>
              <a:t>Projekt: </a:t>
            </a:r>
            <a:r>
              <a:rPr lang="de-DE" altLang="de-DE" sz="1200"/>
              <a:t>Mein Hotel </a:t>
            </a:r>
            <a:r>
              <a:rPr lang="de-DE" sz="1800">
                <a:latin typeface="Calibri, sans-serif"/>
              </a:rPr>
              <a:t>»</a:t>
            </a:r>
            <a:r>
              <a:rPr lang="de-DE" sz="800">
                <a:latin typeface="Calibri, sans-serif"/>
              </a:rPr>
              <a:t> </a:t>
            </a:r>
            <a:r>
              <a:rPr lang="de-DE" altLang="de-DE" sz="1200" b="1"/>
              <a:t>Vorname, Name, Klasse						               fächerübergreifend</a:t>
            </a:r>
            <a:endParaRPr lang="de-DE" altLang="de-DE" sz="1200" b="1" dirty="0"/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9F8EC5DC-84F7-4999-8BB2-03D2919D48BB}"/>
              </a:ext>
            </a:extLst>
          </p:cNvPr>
          <p:cNvCxnSpPr/>
          <p:nvPr/>
        </p:nvCxnSpPr>
        <p:spPr bwMode="auto">
          <a:xfrm>
            <a:off x="359792" y="755501"/>
            <a:ext cx="92890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9" name="Grafik 8">
            <a:extLst>
              <a:ext uri="{FF2B5EF4-FFF2-40B4-BE49-F238E27FC236}">
                <a16:creationId xmlns:a16="http://schemas.microsoft.com/office/drawing/2014/main" id="{B6D4E507-6FEC-42E4-8534-AD1DE307F6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988" y="467469"/>
            <a:ext cx="289668" cy="231734"/>
          </a:xfrm>
          <a:prstGeom prst="rect">
            <a:avLst/>
          </a:prstGeom>
        </p:spPr>
      </p:pic>
      <p:sp>
        <p:nvSpPr>
          <p:cNvPr id="10" name="Rectangle 1">
            <a:extLst>
              <a:ext uri="{FF2B5EF4-FFF2-40B4-BE49-F238E27FC236}">
                <a16:creationId xmlns:a16="http://schemas.microsoft.com/office/drawing/2014/main" id="{2377B870-49BA-4AED-9F6B-F925136C10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792" y="2843733"/>
            <a:ext cx="9286344" cy="358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8808" rIns="0" bIns="0" numCol="1" anchor="ctr" anchorCtr="0" compatLnSpc="1">
            <a:prstTxWarp prst="textNoShape">
              <a:avLst/>
            </a:prstTxWarp>
          </a:bodyPr>
          <a:lstStyle>
            <a:lvl1pPr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altLang="de-DE" sz="1200" b="1" dirty="0">
                <a:solidFill>
                  <a:schemeClr val="accent3">
                    <a:lumMod val="50000"/>
                  </a:schemeClr>
                </a:solidFill>
              </a:rPr>
              <a:t>Welches Land hast du als Standort für dein Youtel gewählt und warum?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>
            <a:extLst>
              <a:ext uri="{FF2B5EF4-FFF2-40B4-BE49-F238E27FC236}">
                <a16:creationId xmlns:a16="http://schemas.microsoft.com/office/drawing/2014/main" id="{6DC3057E-9362-4B21-882F-F66752E602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480" y="395460"/>
            <a:ext cx="9286344" cy="358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8808" rIns="0" bIns="0" numCol="1" anchor="ctr" anchorCtr="0" compatLnSpc="1">
            <a:prstTxWarp prst="textNoShape">
              <a:avLst/>
            </a:prstTxWarp>
          </a:bodyPr>
          <a:lstStyle>
            <a:lvl1pPr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l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altLang="de-DE" sz="1200" b="1"/>
              <a:t>Projekt: </a:t>
            </a:r>
            <a:r>
              <a:rPr lang="de-DE" altLang="de-DE" sz="1200"/>
              <a:t>Mein Hotel </a:t>
            </a:r>
            <a:r>
              <a:rPr lang="de-DE" sz="1800">
                <a:latin typeface="Calibri, sans-serif"/>
              </a:rPr>
              <a:t>»</a:t>
            </a:r>
            <a:r>
              <a:rPr lang="de-DE" sz="800">
                <a:latin typeface="Calibri, sans-serif"/>
              </a:rPr>
              <a:t> </a:t>
            </a:r>
            <a:r>
              <a:rPr lang="de-DE" altLang="de-DE" sz="1200" b="1"/>
              <a:t>Vorname, Name, Klasse						               fächerübergreifend</a:t>
            </a:r>
            <a:endParaRPr lang="de-DE" altLang="de-DE" sz="1200" b="1" dirty="0"/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6D4D2207-14FF-4B92-8B69-2B844D0C0238}"/>
              </a:ext>
            </a:extLst>
          </p:cNvPr>
          <p:cNvCxnSpPr/>
          <p:nvPr/>
        </p:nvCxnSpPr>
        <p:spPr bwMode="auto">
          <a:xfrm>
            <a:off x="359792" y="755501"/>
            <a:ext cx="92890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9" name="Grafik 8">
            <a:extLst>
              <a:ext uri="{FF2B5EF4-FFF2-40B4-BE49-F238E27FC236}">
                <a16:creationId xmlns:a16="http://schemas.microsoft.com/office/drawing/2014/main" id="{DE7AD04B-82A0-44CC-ACEF-7340DAD268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988" y="467469"/>
            <a:ext cx="289668" cy="231734"/>
          </a:xfrm>
          <a:prstGeom prst="rect">
            <a:avLst/>
          </a:prstGeom>
        </p:spPr>
      </p:pic>
      <p:sp>
        <p:nvSpPr>
          <p:cNvPr id="10" name="Rectangle 1">
            <a:extLst>
              <a:ext uri="{FF2B5EF4-FFF2-40B4-BE49-F238E27FC236}">
                <a16:creationId xmlns:a16="http://schemas.microsoft.com/office/drawing/2014/main" id="{7679C006-D1BB-4966-B331-057376096C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792" y="2843733"/>
            <a:ext cx="9286344" cy="358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8808" rIns="0" bIns="0" numCol="1" anchor="ctr" anchorCtr="0" compatLnSpc="1">
            <a:prstTxWarp prst="textNoShape">
              <a:avLst/>
            </a:prstTxWarp>
          </a:bodyPr>
          <a:lstStyle>
            <a:lvl1pPr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altLang="de-DE" sz="1200" b="1" dirty="0">
                <a:solidFill>
                  <a:schemeClr val="accent3">
                    <a:lumMod val="50000"/>
                  </a:schemeClr>
                </a:solidFill>
              </a:rPr>
              <a:t>Hier kannst du das Diagramm zur Umfrage „Was ist dem Youtel-Gast wichtig“ einfügen und kurz beschreiben.</a:t>
            </a:r>
          </a:p>
        </p:txBody>
      </p:sp>
    </p:spTree>
    <p:extLst>
      <p:ext uri="{BB962C8B-B14F-4D97-AF65-F5344CB8AC3E}">
        <p14:creationId xmlns:p14="http://schemas.microsoft.com/office/powerpoint/2010/main" val="15810465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>
            <a:extLst>
              <a:ext uri="{FF2B5EF4-FFF2-40B4-BE49-F238E27FC236}">
                <a16:creationId xmlns:a16="http://schemas.microsoft.com/office/drawing/2014/main" id="{A963AAB4-85B4-41EF-8CA1-79AC8200F7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2480" y="395460"/>
            <a:ext cx="9286344" cy="358915"/>
          </a:xfrm>
          <a:ln/>
        </p:spPr>
        <p:txBody>
          <a:bodyPr tIns="38808"/>
          <a:lstStyle/>
          <a:p>
            <a:pPr algn="l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altLang="de-DE" sz="1200" b="1" dirty="0"/>
              <a:t>Projekt: </a:t>
            </a:r>
            <a:r>
              <a:rPr lang="de-DE" altLang="de-DE" sz="1200" dirty="0"/>
              <a:t>Mein Hotel </a:t>
            </a:r>
            <a:r>
              <a:rPr lang="de-DE" sz="1800" dirty="0">
                <a:effectLst/>
                <a:latin typeface="Calibri, sans-serif"/>
              </a:rPr>
              <a:t>»</a:t>
            </a:r>
            <a:r>
              <a:rPr lang="de-DE" sz="800" dirty="0">
                <a:latin typeface="Calibri, sans-serif"/>
              </a:rPr>
              <a:t> </a:t>
            </a:r>
            <a:r>
              <a:rPr lang="de-DE" altLang="de-DE" sz="1200" b="1" dirty="0"/>
              <a:t>Vorname, Name, Klasse						               fächerübergreifend</a:t>
            </a:r>
          </a:p>
        </p:txBody>
      </p:sp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3D505E55-01DA-47B4-AE7C-B51355E11A92}"/>
              </a:ext>
            </a:extLst>
          </p:cNvPr>
          <p:cNvCxnSpPr/>
          <p:nvPr/>
        </p:nvCxnSpPr>
        <p:spPr bwMode="auto">
          <a:xfrm>
            <a:off x="359792" y="755501"/>
            <a:ext cx="92890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8" name="Grafik 7">
            <a:extLst>
              <a:ext uri="{FF2B5EF4-FFF2-40B4-BE49-F238E27FC236}">
                <a16:creationId xmlns:a16="http://schemas.microsoft.com/office/drawing/2014/main" id="{C97DE3D7-20C0-4EC5-ABF1-02278AB1C4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988" y="467469"/>
            <a:ext cx="289668" cy="231734"/>
          </a:xfrm>
          <a:prstGeom prst="rect">
            <a:avLst/>
          </a:prstGeom>
        </p:spPr>
      </p:pic>
      <p:sp>
        <p:nvSpPr>
          <p:cNvPr id="12" name="Rectangle 1">
            <a:extLst>
              <a:ext uri="{FF2B5EF4-FFF2-40B4-BE49-F238E27FC236}">
                <a16:creationId xmlns:a16="http://schemas.microsoft.com/office/drawing/2014/main" id="{020E53AF-D2EE-44F9-B8AD-5D88B03D23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792" y="2843733"/>
            <a:ext cx="9286344" cy="358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8808" rIns="0" bIns="0" numCol="1" anchor="ctr" anchorCtr="0" compatLnSpc="1">
            <a:prstTxWarp prst="textNoShape">
              <a:avLst/>
            </a:prstTxWarp>
          </a:bodyPr>
          <a:lstStyle>
            <a:lvl1pPr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altLang="de-DE" sz="1200" b="1" dirty="0">
                <a:solidFill>
                  <a:schemeClr val="accent3">
                    <a:lumMod val="50000"/>
                  </a:schemeClr>
                </a:solidFill>
              </a:rPr>
              <a:t>Hier kannst du deine Titelseite gestalten.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>
            <a:extLst>
              <a:ext uri="{FF2B5EF4-FFF2-40B4-BE49-F238E27FC236}">
                <a16:creationId xmlns:a16="http://schemas.microsoft.com/office/drawing/2014/main" id="{911E6686-762A-468F-B4DF-BF4FEF6BFD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480" y="395460"/>
            <a:ext cx="9286344" cy="358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8808" rIns="0" bIns="0" numCol="1" anchor="ctr" anchorCtr="0" compatLnSpc="1">
            <a:prstTxWarp prst="textNoShape">
              <a:avLst/>
            </a:prstTxWarp>
          </a:bodyPr>
          <a:lstStyle>
            <a:lvl1pPr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l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altLang="de-DE" sz="1200" b="1"/>
              <a:t>Projekt: </a:t>
            </a:r>
            <a:r>
              <a:rPr lang="de-DE" altLang="de-DE" sz="1200"/>
              <a:t>Mein Hotel </a:t>
            </a:r>
            <a:r>
              <a:rPr lang="de-DE" sz="1800">
                <a:latin typeface="Calibri, sans-serif"/>
              </a:rPr>
              <a:t>»</a:t>
            </a:r>
            <a:r>
              <a:rPr lang="de-DE" sz="800">
                <a:latin typeface="Calibri, sans-serif"/>
              </a:rPr>
              <a:t> </a:t>
            </a:r>
            <a:r>
              <a:rPr lang="de-DE" altLang="de-DE" sz="1200" b="1"/>
              <a:t>Vorname, Name, Klasse						               fächerübergreifend</a:t>
            </a:r>
            <a:endParaRPr lang="de-DE" altLang="de-DE" sz="1200" b="1" dirty="0"/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21F01473-1EA4-41C0-BD3B-CBDD14FDC556}"/>
              </a:ext>
            </a:extLst>
          </p:cNvPr>
          <p:cNvCxnSpPr/>
          <p:nvPr/>
        </p:nvCxnSpPr>
        <p:spPr bwMode="auto">
          <a:xfrm>
            <a:off x="359792" y="755501"/>
            <a:ext cx="92890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8" name="Grafik 7">
            <a:extLst>
              <a:ext uri="{FF2B5EF4-FFF2-40B4-BE49-F238E27FC236}">
                <a16:creationId xmlns:a16="http://schemas.microsoft.com/office/drawing/2014/main" id="{0EDFD36E-FE88-4AD1-BAFF-A3AD270A27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988" y="467469"/>
            <a:ext cx="289668" cy="231734"/>
          </a:xfrm>
          <a:prstGeom prst="rect">
            <a:avLst/>
          </a:prstGeom>
        </p:spPr>
      </p:pic>
      <p:sp>
        <p:nvSpPr>
          <p:cNvPr id="9" name="Rectangle 1">
            <a:extLst>
              <a:ext uri="{FF2B5EF4-FFF2-40B4-BE49-F238E27FC236}">
                <a16:creationId xmlns:a16="http://schemas.microsoft.com/office/drawing/2014/main" id="{B031D70D-E623-43B6-985E-EADCAEDAF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792" y="2843733"/>
            <a:ext cx="9286344" cy="358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8808" rIns="0" bIns="0" numCol="1" anchor="ctr" anchorCtr="0" compatLnSpc="1">
            <a:prstTxWarp prst="textNoShape">
              <a:avLst/>
            </a:prstTxWarp>
          </a:bodyPr>
          <a:lstStyle>
            <a:lvl1pPr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altLang="de-DE" sz="1200" b="1" dirty="0">
                <a:solidFill>
                  <a:schemeClr val="accent3">
                    <a:lumMod val="50000"/>
                  </a:schemeClr>
                </a:solidFill>
              </a:rPr>
              <a:t>Hier kannst du deinen Logo-Entwurf einfügen und kurz beschreiben.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>
            <a:extLst>
              <a:ext uri="{FF2B5EF4-FFF2-40B4-BE49-F238E27FC236}">
                <a16:creationId xmlns:a16="http://schemas.microsoft.com/office/drawing/2014/main" id="{911E6686-762A-468F-B4DF-BF4FEF6BFD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480" y="395460"/>
            <a:ext cx="9286344" cy="358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8808" rIns="0" bIns="0" numCol="1" anchor="ctr" anchorCtr="0" compatLnSpc="1">
            <a:prstTxWarp prst="textNoShape">
              <a:avLst/>
            </a:prstTxWarp>
          </a:bodyPr>
          <a:lstStyle>
            <a:lvl1pPr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l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altLang="de-DE" sz="1200" b="1"/>
              <a:t>Projekt: </a:t>
            </a:r>
            <a:r>
              <a:rPr lang="de-DE" altLang="de-DE" sz="1200"/>
              <a:t>Mein Hotel </a:t>
            </a:r>
            <a:r>
              <a:rPr lang="de-DE" sz="1800">
                <a:latin typeface="Calibri, sans-serif"/>
              </a:rPr>
              <a:t>»</a:t>
            </a:r>
            <a:r>
              <a:rPr lang="de-DE" sz="800">
                <a:latin typeface="Calibri, sans-serif"/>
              </a:rPr>
              <a:t> </a:t>
            </a:r>
            <a:r>
              <a:rPr lang="de-DE" altLang="de-DE" sz="1200" b="1"/>
              <a:t>Vorname, Name, Klasse						               fächerübergreifend</a:t>
            </a:r>
            <a:endParaRPr lang="de-DE" altLang="de-DE" sz="1200" b="1" dirty="0"/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21F01473-1EA4-41C0-BD3B-CBDD14FDC556}"/>
              </a:ext>
            </a:extLst>
          </p:cNvPr>
          <p:cNvCxnSpPr/>
          <p:nvPr/>
        </p:nvCxnSpPr>
        <p:spPr bwMode="auto">
          <a:xfrm>
            <a:off x="359792" y="755501"/>
            <a:ext cx="92890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8" name="Grafik 7">
            <a:extLst>
              <a:ext uri="{FF2B5EF4-FFF2-40B4-BE49-F238E27FC236}">
                <a16:creationId xmlns:a16="http://schemas.microsoft.com/office/drawing/2014/main" id="{0EDFD36E-FE88-4AD1-BAFF-A3AD270A27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988" y="467469"/>
            <a:ext cx="289668" cy="231734"/>
          </a:xfrm>
          <a:prstGeom prst="rect">
            <a:avLst/>
          </a:prstGeom>
        </p:spPr>
      </p:pic>
      <p:sp>
        <p:nvSpPr>
          <p:cNvPr id="9" name="Rectangle 1">
            <a:extLst>
              <a:ext uri="{FF2B5EF4-FFF2-40B4-BE49-F238E27FC236}">
                <a16:creationId xmlns:a16="http://schemas.microsoft.com/office/drawing/2014/main" id="{B031D70D-E623-43B6-985E-EADCAEDAF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792" y="2843733"/>
            <a:ext cx="9286344" cy="358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8808" rIns="0" bIns="0" numCol="1" anchor="ctr" anchorCtr="0" compatLnSpc="1">
            <a:prstTxWarp prst="textNoShape">
              <a:avLst/>
            </a:prstTxWarp>
          </a:bodyPr>
          <a:lstStyle>
            <a:lvl1pPr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altLang="de-DE" sz="1200" b="1" dirty="0">
                <a:solidFill>
                  <a:schemeClr val="accent3">
                    <a:lumMod val="50000"/>
                  </a:schemeClr>
                </a:solidFill>
              </a:rPr>
              <a:t>Hier kannst du deinen Flyer-Entwurf einfügen und kurz beschreiben.</a:t>
            </a:r>
          </a:p>
        </p:txBody>
      </p:sp>
    </p:spTree>
    <p:extLst>
      <p:ext uri="{BB962C8B-B14F-4D97-AF65-F5344CB8AC3E}">
        <p14:creationId xmlns:p14="http://schemas.microsoft.com/office/powerpoint/2010/main" val="26347076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>
            <a:extLst>
              <a:ext uri="{FF2B5EF4-FFF2-40B4-BE49-F238E27FC236}">
                <a16:creationId xmlns:a16="http://schemas.microsoft.com/office/drawing/2014/main" id="{911E6686-762A-468F-B4DF-BF4FEF6BFD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480" y="395460"/>
            <a:ext cx="9286344" cy="358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8808" rIns="0" bIns="0" numCol="1" anchor="ctr" anchorCtr="0" compatLnSpc="1">
            <a:prstTxWarp prst="textNoShape">
              <a:avLst/>
            </a:prstTxWarp>
          </a:bodyPr>
          <a:lstStyle>
            <a:lvl1pPr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l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altLang="de-DE" sz="1200" b="1"/>
              <a:t>Projekt: </a:t>
            </a:r>
            <a:r>
              <a:rPr lang="de-DE" altLang="de-DE" sz="1200"/>
              <a:t>Mein Hotel </a:t>
            </a:r>
            <a:r>
              <a:rPr lang="de-DE" sz="1800">
                <a:latin typeface="Calibri, sans-serif"/>
              </a:rPr>
              <a:t>»</a:t>
            </a:r>
            <a:r>
              <a:rPr lang="de-DE" sz="800">
                <a:latin typeface="Calibri, sans-serif"/>
              </a:rPr>
              <a:t> </a:t>
            </a:r>
            <a:r>
              <a:rPr lang="de-DE" altLang="de-DE" sz="1200" b="1"/>
              <a:t>Vorname, Name, Klasse						               fächerübergreifend</a:t>
            </a:r>
            <a:endParaRPr lang="de-DE" altLang="de-DE" sz="1200" b="1" dirty="0"/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21F01473-1EA4-41C0-BD3B-CBDD14FDC556}"/>
              </a:ext>
            </a:extLst>
          </p:cNvPr>
          <p:cNvCxnSpPr/>
          <p:nvPr/>
        </p:nvCxnSpPr>
        <p:spPr bwMode="auto">
          <a:xfrm>
            <a:off x="359792" y="755501"/>
            <a:ext cx="92890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8" name="Grafik 7">
            <a:extLst>
              <a:ext uri="{FF2B5EF4-FFF2-40B4-BE49-F238E27FC236}">
                <a16:creationId xmlns:a16="http://schemas.microsoft.com/office/drawing/2014/main" id="{0EDFD36E-FE88-4AD1-BAFF-A3AD270A27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988" y="467469"/>
            <a:ext cx="289668" cy="231734"/>
          </a:xfrm>
          <a:prstGeom prst="rect">
            <a:avLst/>
          </a:prstGeom>
        </p:spPr>
      </p:pic>
      <p:sp>
        <p:nvSpPr>
          <p:cNvPr id="10" name="Rectangle 1">
            <a:extLst>
              <a:ext uri="{FF2B5EF4-FFF2-40B4-BE49-F238E27FC236}">
                <a16:creationId xmlns:a16="http://schemas.microsoft.com/office/drawing/2014/main" id="{D9D9B7CF-2462-4401-8561-3265607518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792" y="2843733"/>
            <a:ext cx="9286344" cy="358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8808" rIns="0" bIns="0" numCol="1" anchor="ctr" anchorCtr="0" compatLnSpc="1">
            <a:prstTxWarp prst="textNoShape">
              <a:avLst/>
            </a:prstTxWarp>
          </a:bodyPr>
          <a:lstStyle>
            <a:lvl1pPr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altLang="de-DE" sz="1200" b="1" dirty="0">
                <a:solidFill>
                  <a:schemeClr val="accent3">
                    <a:lumMod val="50000"/>
                  </a:schemeClr>
                </a:solidFill>
              </a:rPr>
              <a:t>Hier kannst du deinen Postkarten-Entwurf einfügen und kurz beschreiben.</a:t>
            </a:r>
          </a:p>
        </p:txBody>
      </p:sp>
    </p:spTree>
    <p:extLst>
      <p:ext uri="{BB962C8B-B14F-4D97-AF65-F5344CB8AC3E}">
        <p14:creationId xmlns:p14="http://schemas.microsoft.com/office/powerpoint/2010/main" val="11046172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>
            <a:extLst>
              <a:ext uri="{FF2B5EF4-FFF2-40B4-BE49-F238E27FC236}">
                <a16:creationId xmlns:a16="http://schemas.microsoft.com/office/drawing/2014/main" id="{911E6686-762A-468F-B4DF-BF4FEF6BFD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480" y="395460"/>
            <a:ext cx="9286344" cy="358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8808" rIns="0" bIns="0" numCol="1" anchor="ctr" anchorCtr="0" compatLnSpc="1">
            <a:prstTxWarp prst="textNoShape">
              <a:avLst/>
            </a:prstTxWarp>
          </a:bodyPr>
          <a:lstStyle>
            <a:lvl1pPr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l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altLang="de-DE" sz="1200" b="1"/>
              <a:t>Projekt: </a:t>
            </a:r>
            <a:r>
              <a:rPr lang="de-DE" altLang="de-DE" sz="1200"/>
              <a:t>Mein Hotel </a:t>
            </a:r>
            <a:r>
              <a:rPr lang="de-DE" sz="1800">
                <a:latin typeface="Calibri, sans-serif"/>
              </a:rPr>
              <a:t>»</a:t>
            </a:r>
            <a:r>
              <a:rPr lang="de-DE" sz="800">
                <a:latin typeface="Calibri, sans-serif"/>
              </a:rPr>
              <a:t> </a:t>
            </a:r>
            <a:r>
              <a:rPr lang="de-DE" altLang="de-DE" sz="1200" b="1"/>
              <a:t>Vorname, Name, Klasse						               fächerübergreifend</a:t>
            </a:r>
            <a:endParaRPr lang="de-DE" altLang="de-DE" sz="1200" b="1" dirty="0"/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21F01473-1EA4-41C0-BD3B-CBDD14FDC556}"/>
              </a:ext>
            </a:extLst>
          </p:cNvPr>
          <p:cNvCxnSpPr/>
          <p:nvPr/>
        </p:nvCxnSpPr>
        <p:spPr bwMode="auto">
          <a:xfrm>
            <a:off x="359792" y="755501"/>
            <a:ext cx="92890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8" name="Grafik 7">
            <a:extLst>
              <a:ext uri="{FF2B5EF4-FFF2-40B4-BE49-F238E27FC236}">
                <a16:creationId xmlns:a16="http://schemas.microsoft.com/office/drawing/2014/main" id="{0EDFD36E-FE88-4AD1-BAFF-A3AD270A27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988" y="467469"/>
            <a:ext cx="289668" cy="231734"/>
          </a:xfrm>
          <a:prstGeom prst="rect">
            <a:avLst/>
          </a:prstGeom>
        </p:spPr>
      </p:pic>
      <p:sp>
        <p:nvSpPr>
          <p:cNvPr id="10" name="Rectangle 1">
            <a:extLst>
              <a:ext uri="{FF2B5EF4-FFF2-40B4-BE49-F238E27FC236}">
                <a16:creationId xmlns:a16="http://schemas.microsoft.com/office/drawing/2014/main" id="{D9D9B7CF-2462-4401-8561-3265607518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792" y="2843733"/>
            <a:ext cx="9286344" cy="358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8808" rIns="0" bIns="0" numCol="1" anchor="ctr" anchorCtr="0" compatLnSpc="1">
            <a:prstTxWarp prst="textNoShape">
              <a:avLst/>
            </a:prstTxWarp>
          </a:bodyPr>
          <a:lstStyle>
            <a:lvl1pPr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altLang="de-DE" sz="1200" b="1" dirty="0">
                <a:solidFill>
                  <a:schemeClr val="accent3">
                    <a:lumMod val="50000"/>
                  </a:schemeClr>
                </a:solidFill>
              </a:rPr>
              <a:t>Hier kannst </a:t>
            </a:r>
            <a:r>
              <a:rPr lang="de-DE" altLang="de-DE" sz="1200" b="1">
                <a:solidFill>
                  <a:schemeClr val="accent3">
                    <a:lumMod val="50000"/>
                  </a:schemeClr>
                </a:solidFill>
              </a:rPr>
              <a:t>du deine </a:t>
            </a:r>
            <a:r>
              <a:rPr lang="de-DE" altLang="de-DE" sz="1200" b="1" dirty="0">
                <a:solidFill>
                  <a:schemeClr val="accent3">
                    <a:lumMod val="50000"/>
                  </a:schemeClr>
                </a:solidFill>
              </a:rPr>
              <a:t>Posts einfügen.</a:t>
            </a:r>
          </a:p>
        </p:txBody>
      </p:sp>
    </p:spTree>
    <p:extLst>
      <p:ext uri="{BB962C8B-B14F-4D97-AF65-F5344CB8AC3E}">
        <p14:creationId xmlns:p14="http://schemas.microsoft.com/office/powerpoint/2010/main" val="1952712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>
            <a:extLst>
              <a:ext uri="{FF2B5EF4-FFF2-40B4-BE49-F238E27FC236}">
                <a16:creationId xmlns:a16="http://schemas.microsoft.com/office/drawing/2014/main" id="{911E6686-762A-468F-B4DF-BF4FEF6BFD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480" y="395460"/>
            <a:ext cx="9286344" cy="358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8808" rIns="0" bIns="0" numCol="1" anchor="ctr" anchorCtr="0" compatLnSpc="1">
            <a:prstTxWarp prst="textNoShape">
              <a:avLst/>
            </a:prstTxWarp>
          </a:bodyPr>
          <a:lstStyle>
            <a:lvl1pPr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l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altLang="de-DE" sz="1200" b="1"/>
              <a:t>Projekt: </a:t>
            </a:r>
            <a:r>
              <a:rPr lang="de-DE" altLang="de-DE" sz="1200"/>
              <a:t>Mein Hotel </a:t>
            </a:r>
            <a:r>
              <a:rPr lang="de-DE" sz="1800">
                <a:latin typeface="Calibri, sans-serif"/>
              </a:rPr>
              <a:t>»</a:t>
            </a:r>
            <a:r>
              <a:rPr lang="de-DE" sz="800">
                <a:latin typeface="Calibri, sans-serif"/>
              </a:rPr>
              <a:t> </a:t>
            </a:r>
            <a:r>
              <a:rPr lang="de-DE" altLang="de-DE" sz="1200" b="1"/>
              <a:t>Vorname, Name, Klasse						               fächerübergreifend</a:t>
            </a:r>
            <a:endParaRPr lang="de-DE" altLang="de-DE" sz="1200" b="1" dirty="0"/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21F01473-1EA4-41C0-BD3B-CBDD14FDC556}"/>
              </a:ext>
            </a:extLst>
          </p:cNvPr>
          <p:cNvCxnSpPr/>
          <p:nvPr/>
        </p:nvCxnSpPr>
        <p:spPr bwMode="auto">
          <a:xfrm>
            <a:off x="359792" y="755501"/>
            <a:ext cx="92890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8" name="Grafik 7">
            <a:extLst>
              <a:ext uri="{FF2B5EF4-FFF2-40B4-BE49-F238E27FC236}">
                <a16:creationId xmlns:a16="http://schemas.microsoft.com/office/drawing/2014/main" id="{0EDFD36E-FE88-4AD1-BAFF-A3AD270A27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988" y="467469"/>
            <a:ext cx="289668" cy="231734"/>
          </a:xfrm>
          <a:prstGeom prst="rect">
            <a:avLst/>
          </a:prstGeom>
        </p:spPr>
      </p:pic>
      <p:sp>
        <p:nvSpPr>
          <p:cNvPr id="10" name="Rectangle 1">
            <a:extLst>
              <a:ext uri="{FF2B5EF4-FFF2-40B4-BE49-F238E27FC236}">
                <a16:creationId xmlns:a16="http://schemas.microsoft.com/office/drawing/2014/main" id="{D9D9B7CF-2462-4401-8561-3265607518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792" y="2843733"/>
            <a:ext cx="9286344" cy="358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8808" rIns="0" bIns="0" numCol="1" anchor="ctr" anchorCtr="0" compatLnSpc="1">
            <a:prstTxWarp prst="textNoShape">
              <a:avLst/>
            </a:prstTxWarp>
          </a:bodyPr>
          <a:lstStyle>
            <a:lvl1pPr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altLang="de-DE" sz="1200" b="1" dirty="0">
                <a:solidFill>
                  <a:schemeClr val="accent3">
                    <a:lumMod val="50000"/>
                  </a:schemeClr>
                </a:solidFill>
              </a:rPr>
              <a:t>Welchen Song hast du ausgewählt und warum?</a:t>
            </a:r>
          </a:p>
        </p:txBody>
      </p:sp>
    </p:spTree>
    <p:extLst>
      <p:ext uri="{BB962C8B-B14F-4D97-AF65-F5344CB8AC3E}">
        <p14:creationId xmlns:p14="http://schemas.microsoft.com/office/powerpoint/2010/main" val="18796828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>
            <a:extLst>
              <a:ext uri="{FF2B5EF4-FFF2-40B4-BE49-F238E27FC236}">
                <a16:creationId xmlns:a16="http://schemas.microsoft.com/office/drawing/2014/main" id="{AF541E87-0477-4FCF-A4AB-3E3836655E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480" y="395460"/>
            <a:ext cx="9286344" cy="358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8808" rIns="0" bIns="0" numCol="1" anchor="ctr" anchorCtr="0" compatLnSpc="1">
            <a:prstTxWarp prst="textNoShape">
              <a:avLst/>
            </a:prstTxWarp>
          </a:bodyPr>
          <a:lstStyle>
            <a:lvl1pPr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l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altLang="de-DE" sz="1200" b="1"/>
              <a:t>Projekt: </a:t>
            </a:r>
            <a:r>
              <a:rPr lang="de-DE" altLang="de-DE" sz="1200"/>
              <a:t>Mein Hotel </a:t>
            </a:r>
            <a:r>
              <a:rPr lang="de-DE" sz="1800">
                <a:latin typeface="Calibri, sans-serif"/>
              </a:rPr>
              <a:t>»</a:t>
            </a:r>
            <a:r>
              <a:rPr lang="de-DE" sz="800">
                <a:latin typeface="Calibri, sans-serif"/>
              </a:rPr>
              <a:t> </a:t>
            </a:r>
            <a:r>
              <a:rPr lang="de-DE" altLang="de-DE" sz="1200" b="1"/>
              <a:t>Vorname, Name, Klasse						               fächerübergreifend</a:t>
            </a:r>
            <a:endParaRPr lang="de-DE" altLang="de-DE" sz="1200" b="1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4D1766F2-888A-4D39-AD20-AAB2F47E23BE}"/>
              </a:ext>
            </a:extLst>
          </p:cNvPr>
          <p:cNvCxnSpPr/>
          <p:nvPr/>
        </p:nvCxnSpPr>
        <p:spPr bwMode="auto">
          <a:xfrm>
            <a:off x="359792" y="755501"/>
            <a:ext cx="92890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0" name="Grafik 9">
            <a:extLst>
              <a:ext uri="{FF2B5EF4-FFF2-40B4-BE49-F238E27FC236}">
                <a16:creationId xmlns:a16="http://schemas.microsoft.com/office/drawing/2014/main" id="{8EF9C7EC-7CB9-425E-87CF-EEAC8E2635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988" y="467469"/>
            <a:ext cx="289668" cy="231734"/>
          </a:xfrm>
          <a:prstGeom prst="rect">
            <a:avLst/>
          </a:prstGeom>
        </p:spPr>
      </p:pic>
      <p:sp>
        <p:nvSpPr>
          <p:cNvPr id="11" name="Rectangle 1">
            <a:extLst>
              <a:ext uri="{FF2B5EF4-FFF2-40B4-BE49-F238E27FC236}">
                <a16:creationId xmlns:a16="http://schemas.microsoft.com/office/drawing/2014/main" id="{29F6B198-59AC-42A7-8961-61C777FDE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792" y="2843733"/>
            <a:ext cx="9286344" cy="358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8808" rIns="0" bIns="0" numCol="1" anchor="ctr" anchorCtr="0" compatLnSpc="1">
            <a:prstTxWarp prst="textNoShape">
              <a:avLst/>
            </a:prstTxWarp>
          </a:bodyPr>
          <a:lstStyle>
            <a:lvl1pPr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altLang="de-DE" sz="1200" b="1" dirty="0">
                <a:solidFill>
                  <a:schemeClr val="accent3">
                    <a:lumMod val="50000"/>
                  </a:schemeClr>
                </a:solidFill>
              </a:rPr>
              <a:t>Gibt es noch weitere spannende Informationen, die du zeigen möchtest?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>
            <a:extLst>
              <a:ext uri="{FF2B5EF4-FFF2-40B4-BE49-F238E27FC236}">
                <a16:creationId xmlns:a16="http://schemas.microsoft.com/office/drawing/2014/main" id="{D489ED63-DEC4-4D1F-8765-87BC10A327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480" y="395460"/>
            <a:ext cx="9286344" cy="358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8808" rIns="0" bIns="0" numCol="1" anchor="ctr" anchorCtr="0" compatLnSpc="1">
            <a:prstTxWarp prst="textNoShape">
              <a:avLst/>
            </a:prstTxWarp>
          </a:bodyPr>
          <a:lstStyle>
            <a:lvl1pPr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l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altLang="de-DE" sz="1200" b="1" dirty="0"/>
              <a:t>Projekt: </a:t>
            </a:r>
            <a:r>
              <a:rPr lang="de-DE" altLang="de-DE" sz="1200" dirty="0"/>
              <a:t>Mein Hotel </a:t>
            </a:r>
            <a:r>
              <a:rPr lang="de-DE" sz="1800" dirty="0">
                <a:latin typeface="Calibri, sans-serif"/>
              </a:rPr>
              <a:t>»</a:t>
            </a:r>
            <a:r>
              <a:rPr lang="de-DE" sz="800" dirty="0">
                <a:latin typeface="Calibri, sans-serif"/>
              </a:rPr>
              <a:t> </a:t>
            </a:r>
            <a:r>
              <a:rPr lang="de-DE" altLang="de-DE" sz="1200" b="1" dirty="0"/>
              <a:t>Vorname, Name, Klasse						               fächerübergreifend</a:t>
            </a:r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8968E805-FF1A-4F59-BA39-C979BDB4EBDE}"/>
              </a:ext>
            </a:extLst>
          </p:cNvPr>
          <p:cNvCxnSpPr/>
          <p:nvPr/>
        </p:nvCxnSpPr>
        <p:spPr bwMode="auto">
          <a:xfrm>
            <a:off x="359792" y="755501"/>
            <a:ext cx="92890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8" name="Grafik 7">
            <a:extLst>
              <a:ext uri="{FF2B5EF4-FFF2-40B4-BE49-F238E27FC236}">
                <a16:creationId xmlns:a16="http://schemas.microsoft.com/office/drawing/2014/main" id="{53521E6C-1EA5-449B-877B-F1CD80B542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988" y="467469"/>
            <a:ext cx="289668" cy="231734"/>
          </a:xfrm>
          <a:prstGeom prst="rect">
            <a:avLst/>
          </a:prstGeom>
        </p:spPr>
      </p:pic>
      <p:sp>
        <p:nvSpPr>
          <p:cNvPr id="9" name="Rectangle 1">
            <a:extLst>
              <a:ext uri="{FF2B5EF4-FFF2-40B4-BE49-F238E27FC236}">
                <a16:creationId xmlns:a16="http://schemas.microsoft.com/office/drawing/2014/main" id="{4A298D36-AE68-4C4B-BB9D-C5CC1042C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792" y="2843733"/>
            <a:ext cx="9286344" cy="358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8808" rIns="0" bIns="0" numCol="1" anchor="ctr" anchorCtr="0" compatLnSpc="1">
            <a:prstTxWarp prst="textNoShape">
              <a:avLst/>
            </a:prstTxWarp>
          </a:bodyPr>
          <a:lstStyle>
            <a:lvl1pPr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altLang="de-DE" sz="1200" b="1" dirty="0">
                <a:solidFill>
                  <a:schemeClr val="accent3">
                    <a:lumMod val="50000"/>
                  </a:schemeClr>
                </a:solidFill>
              </a:rPr>
              <a:t>Was gibt es dort Besonderes zu entdecken und zu erleben? (Touristische Höhepunkte?)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de-DE" altLang="de-DE" sz="12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>
            <a:extLst>
              <a:ext uri="{FF2B5EF4-FFF2-40B4-BE49-F238E27FC236}">
                <a16:creationId xmlns:a16="http://schemas.microsoft.com/office/drawing/2014/main" id="{465C3526-110B-49A7-862C-726BAD9964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480" y="395460"/>
            <a:ext cx="9286344" cy="358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8808" rIns="0" bIns="0" numCol="1" anchor="ctr" anchorCtr="0" compatLnSpc="1">
            <a:prstTxWarp prst="textNoShape">
              <a:avLst/>
            </a:prstTxWarp>
          </a:bodyPr>
          <a:lstStyle>
            <a:lvl1pPr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l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altLang="de-DE" sz="1200" b="1"/>
              <a:t>Projekt: </a:t>
            </a:r>
            <a:r>
              <a:rPr lang="de-DE" altLang="de-DE" sz="1200"/>
              <a:t>Mein Hotel </a:t>
            </a:r>
            <a:r>
              <a:rPr lang="de-DE" sz="1800">
                <a:latin typeface="Calibri, sans-serif"/>
              </a:rPr>
              <a:t>»</a:t>
            </a:r>
            <a:r>
              <a:rPr lang="de-DE" sz="800">
                <a:latin typeface="Calibri, sans-serif"/>
              </a:rPr>
              <a:t> </a:t>
            </a:r>
            <a:r>
              <a:rPr lang="de-DE" altLang="de-DE" sz="1200" b="1"/>
              <a:t>Vorname, Name, Klasse						               fächerübergreifend</a:t>
            </a:r>
            <a:endParaRPr lang="de-DE" altLang="de-DE" sz="1200" b="1" dirty="0"/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60A4F687-555E-4A66-AA98-BA045C123BC1}"/>
              </a:ext>
            </a:extLst>
          </p:cNvPr>
          <p:cNvCxnSpPr/>
          <p:nvPr/>
        </p:nvCxnSpPr>
        <p:spPr bwMode="auto">
          <a:xfrm>
            <a:off x="359792" y="755501"/>
            <a:ext cx="92890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8" name="Grafik 7">
            <a:extLst>
              <a:ext uri="{FF2B5EF4-FFF2-40B4-BE49-F238E27FC236}">
                <a16:creationId xmlns:a16="http://schemas.microsoft.com/office/drawing/2014/main" id="{E5BA01C2-AAF2-4EA4-9969-7CF64B4AF5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988" y="467469"/>
            <a:ext cx="289668" cy="231734"/>
          </a:xfrm>
          <a:prstGeom prst="rect">
            <a:avLst/>
          </a:prstGeom>
        </p:spPr>
      </p:pic>
      <p:sp>
        <p:nvSpPr>
          <p:cNvPr id="9" name="Rectangle 1">
            <a:extLst>
              <a:ext uri="{FF2B5EF4-FFF2-40B4-BE49-F238E27FC236}">
                <a16:creationId xmlns:a16="http://schemas.microsoft.com/office/drawing/2014/main" id="{94B97DEE-4834-41AD-B466-71398550E4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792" y="2843733"/>
            <a:ext cx="9286344" cy="358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8808" rIns="0" bIns="0" numCol="1" anchor="ctr" anchorCtr="0" compatLnSpc="1">
            <a:prstTxWarp prst="textNoShape">
              <a:avLst/>
            </a:prstTxWarp>
          </a:bodyPr>
          <a:lstStyle>
            <a:lvl1pPr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altLang="de-DE" sz="1200" b="1" dirty="0">
                <a:solidFill>
                  <a:schemeClr val="accent3">
                    <a:lumMod val="50000"/>
                  </a:schemeClr>
                </a:solidFill>
              </a:rPr>
              <a:t>Wer sind deine Gäste?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>
            <a:extLst>
              <a:ext uri="{FF2B5EF4-FFF2-40B4-BE49-F238E27FC236}">
                <a16:creationId xmlns:a16="http://schemas.microsoft.com/office/drawing/2014/main" id="{465C3526-110B-49A7-862C-726BAD9964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480" y="395460"/>
            <a:ext cx="9286344" cy="358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8808" rIns="0" bIns="0" numCol="1" anchor="ctr" anchorCtr="0" compatLnSpc="1">
            <a:prstTxWarp prst="textNoShape">
              <a:avLst/>
            </a:prstTxWarp>
          </a:bodyPr>
          <a:lstStyle>
            <a:lvl1pPr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l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altLang="de-DE" sz="1200" b="1"/>
              <a:t>Projekt: </a:t>
            </a:r>
            <a:r>
              <a:rPr lang="de-DE" altLang="de-DE" sz="1200"/>
              <a:t>Mein Hotel </a:t>
            </a:r>
            <a:r>
              <a:rPr lang="de-DE" sz="1800">
                <a:latin typeface="Calibri, sans-serif"/>
              </a:rPr>
              <a:t>»</a:t>
            </a:r>
            <a:r>
              <a:rPr lang="de-DE" sz="800">
                <a:latin typeface="Calibri, sans-serif"/>
              </a:rPr>
              <a:t> </a:t>
            </a:r>
            <a:r>
              <a:rPr lang="de-DE" altLang="de-DE" sz="1200" b="1"/>
              <a:t>Vorname, Name, Klasse						               fächerübergreifend</a:t>
            </a:r>
            <a:endParaRPr lang="de-DE" altLang="de-DE" sz="1200" b="1" dirty="0"/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60A4F687-555E-4A66-AA98-BA045C123BC1}"/>
              </a:ext>
            </a:extLst>
          </p:cNvPr>
          <p:cNvCxnSpPr/>
          <p:nvPr/>
        </p:nvCxnSpPr>
        <p:spPr bwMode="auto">
          <a:xfrm>
            <a:off x="359792" y="755501"/>
            <a:ext cx="92890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8" name="Grafik 7">
            <a:extLst>
              <a:ext uri="{FF2B5EF4-FFF2-40B4-BE49-F238E27FC236}">
                <a16:creationId xmlns:a16="http://schemas.microsoft.com/office/drawing/2014/main" id="{E5BA01C2-AAF2-4EA4-9969-7CF64B4AF5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988" y="467469"/>
            <a:ext cx="289668" cy="231734"/>
          </a:xfrm>
          <a:prstGeom prst="rect">
            <a:avLst/>
          </a:prstGeom>
        </p:spPr>
      </p:pic>
      <p:sp>
        <p:nvSpPr>
          <p:cNvPr id="9" name="Rectangle 1">
            <a:extLst>
              <a:ext uri="{FF2B5EF4-FFF2-40B4-BE49-F238E27FC236}">
                <a16:creationId xmlns:a16="http://schemas.microsoft.com/office/drawing/2014/main" id="{94B97DEE-4834-41AD-B466-71398550E4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792" y="2843733"/>
            <a:ext cx="9286344" cy="358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8808" rIns="0" bIns="0" numCol="1" anchor="ctr" anchorCtr="0" compatLnSpc="1">
            <a:prstTxWarp prst="textNoShape">
              <a:avLst/>
            </a:prstTxWarp>
          </a:bodyPr>
          <a:lstStyle>
            <a:lvl1pPr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altLang="de-DE" sz="1200" b="1" dirty="0">
                <a:solidFill>
                  <a:schemeClr val="accent3">
                    <a:lumMod val="50000"/>
                  </a:schemeClr>
                </a:solidFill>
              </a:rPr>
              <a:t>Für welche Art von Hotel hast du dich entschieden? (z. B. wie viele Zimmer, welche Zimmerarten, Besonderheiten vor Ort?) </a:t>
            </a:r>
          </a:p>
        </p:txBody>
      </p:sp>
    </p:spTree>
    <p:extLst>
      <p:ext uri="{BB962C8B-B14F-4D97-AF65-F5344CB8AC3E}">
        <p14:creationId xmlns:p14="http://schemas.microsoft.com/office/powerpoint/2010/main" val="4992124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>
            <a:extLst>
              <a:ext uri="{FF2B5EF4-FFF2-40B4-BE49-F238E27FC236}">
                <a16:creationId xmlns:a16="http://schemas.microsoft.com/office/drawing/2014/main" id="{6DC3057E-9362-4B21-882F-F66752E602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480" y="395460"/>
            <a:ext cx="9286344" cy="358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8808" rIns="0" bIns="0" numCol="1" anchor="ctr" anchorCtr="0" compatLnSpc="1">
            <a:prstTxWarp prst="textNoShape">
              <a:avLst/>
            </a:prstTxWarp>
          </a:bodyPr>
          <a:lstStyle>
            <a:lvl1pPr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l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altLang="de-DE" sz="1200" b="1"/>
              <a:t>Projekt: </a:t>
            </a:r>
            <a:r>
              <a:rPr lang="de-DE" altLang="de-DE" sz="1200"/>
              <a:t>Mein Hotel </a:t>
            </a:r>
            <a:r>
              <a:rPr lang="de-DE" sz="1800">
                <a:latin typeface="Calibri, sans-serif"/>
              </a:rPr>
              <a:t>»</a:t>
            </a:r>
            <a:r>
              <a:rPr lang="de-DE" sz="800">
                <a:latin typeface="Calibri, sans-serif"/>
              </a:rPr>
              <a:t> </a:t>
            </a:r>
            <a:r>
              <a:rPr lang="de-DE" altLang="de-DE" sz="1200" b="1"/>
              <a:t>Vorname, Name, Klasse						               fächerübergreifend</a:t>
            </a:r>
            <a:endParaRPr lang="de-DE" altLang="de-DE" sz="1200" b="1" dirty="0"/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6D4D2207-14FF-4B92-8B69-2B844D0C0238}"/>
              </a:ext>
            </a:extLst>
          </p:cNvPr>
          <p:cNvCxnSpPr/>
          <p:nvPr/>
        </p:nvCxnSpPr>
        <p:spPr bwMode="auto">
          <a:xfrm>
            <a:off x="359792" y="755501"/>
            <a:ext cx="92890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9" name="Grafik 8">
            <a:extLst>
              <a:ext uri="{FF2B5EF4-FFF2-40B4-BE49-F238E27FC236}">
                <a16:creationId xmlns:a16="http://schemas.microsoft.com/office/drawing/2014/main" id="{DE7AD04B-82A0-44CC-ACEF-7340DAD268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988" y="467469"/>
            <a:ext cx="289668" cy="231734"/>
          </a:xfrm>
          <a:prstGeom prst="rect">
            <a:avLst/>
          </a:prstGeom>
        </p:spPr>
      </p:pic>
      <p:sp>
        <p:nvSpPr>
          <p:cNvPr id="10" name="Rectangle 1">
            <a:extLst>
              <a:ext uri="{FF2B5EF4-FFF2-40B4-BE49-F238E27FC236}">
                <a16:creationId xmlns:a16="http://schemas.microsoft.com/office/drawing/2014/main" id="{7679C006-D1BB-4966-B331-057376096C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792" y="2843733"/>
            <a:ext cx="9286344" cy="358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8808" rIns="0" bIns="0" numCol="1" anchor="ctr" anchorCtr="0" compatLnSpc="1">
            <a:prstTxWarp prst="textNoShape">
              <a:avLst/>
            </a:prstTxWarp>
          </a:bodyPr>
          <a:lstStyle>
            <a:lvl1pPr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altLang="de-DE" sz="1200" b="1" dirty="0">
                <a:solidFill>
                  <a:schemeClr val="accent3">
                    <a:lumMod val="50000"/>
                  </a:schemeClr>
                </a:solidFill>
              </a:rPr>
              <a:t>Wie konntest du das Thema Nachhaltigkeit in deine Planung einbeziehen?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>
            <a:extLst>
              <a:ext uri="{FF2B5EF4-FFF2-40B4-BE49-F238E27FC236}">
                <a16:creationId xmlns:a16="http://schemas.microsoft.com/office/drawing/2014/main" id="{6DC3057E-9362-4B21-882F-F66752E602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480" y="395460"/>
            <a:ext cx="9286344" cy="358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8808" rIns="0" bIns="0" numCol="1" anchor="ctr" anchorCtr="0" compatLnSpc="1">
            <a:prstTxWarp prst="textNoShape">
              <a:avLst/>
            </a:prstTxWarp>
          </a:bodyPr>
          <a:lstStyle>
            <a:lvl1pPr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l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altLang="de-DE" sz="1200" b="1"/>
              <a:t>Projekt: </a:t>
            </a:r>
            <a:r>
              <a:rPr lang="de-DE" altLang="de-DE" sz="1200"/>
              <a:t>Mein Hotel </a:t>
            </a:r>
            <a:r>
              <a:rPr lang="de-DE" sz="1800">
                <a:latin typeface="Calibri, sans-serif"/>
              </a:rPr>
              <a:t>»</a:t>
            </a:r>
            <a:r>
              <a:rPr lang="de-DE" sz="800">
                <a:latin typeface="Calibri, sans-serif"/>
              </a:rPr>
              <a:t> </a:t>
            </a:r>
            <a:r>
              <a:rPr lang="de-DE" altLang="de-DE" sz="1200" b="1"/>
              <a:t>Vorname, Name, Klasse						               fächerübergreifend</a:t>
            </a:r>
            <a:endParaRPr lang="de-DE" altLang="de-DE" sz="1200" b="1" dirty="0"/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6D4D2207-14FF-4B92-8B69-2B844D0C0238}"/>
              </a:ext>
            </a:extLst>
          </p:cNvPr>
          <p:cNvCxnSpPr/>
          <p:nvPr/>
        </p:nvCxnSpPr>
        <p:spPr bwMode="auto">
          <a:xfrm>
            <a:off x="359792" y="755501"/>
            <a:ext cx="92890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9" name="Grafik 8">
            <a:extLst>
              <a:ext uri="{FF2B5EF4-FFF2-40B4-BE49-F238E27FC236}">
                <a16:creationId xmlns:a16="http://schemas.microsoft.com/office/drawing/2014/main" id="{DE7AD04B-82A0-44CC-ACEF-7340DAD268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988" y="467469"/>
            <a:ext cx="289668" cy="231734"/>
          </a:xfrm>
          <a:prstGeom prst="rect">
            <a:avLst/>
          </a:prstGeom>
        </p:spPr>
      </p:pic>
      <p:sp>
        <p:nvSpPr>
          <p:cNvPr id="10" name="Rectangle 1">
            <a:extLst>
              <a:ext uri="{FF2B5EF4-FFF2-40B4-BE49-F238E27FC236}">
                <a16:creationId xmlns:a16="http://schemas.microsoft.com/office/drawing/2014/main" id="{7679C006-D1BB-4966-B331-057376096C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792" y="2843733"/>
            <a:ext cx="9286344" cy="358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8808" rIns="0" bIns="0" numCol="1" anchor="ctr" anchorCtr="0" compatLnSpc="1">
            <a:prstTxWarp prst="textNoShape">
              <a:avLst/>
            </a:prstTxWarp>
          </a:bodyPr>
          <a:lstStyle>
            <a:lvl1pPr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altLang="de-DE" sz="1200" b="1" dirty="0">
                <a:solidFill>
                  <a:schemeClr val="accent3">
                    <a:lumMod val="50000"/>
                  </a:schemeClr>
                </a:solidFill>
              </a:rPr>
              <a:t>Wie sieht dein Youtel von außen? (Außenansicht, Gartengestaltung)</a:t>
            </a:r>
          </a:p>
        </p:txBody>
      </p:sp>
    </p:spTree>
    <p:extLst>
      <p:ext uri="{BB962C8B-B14F-4D97-AF65-F5344CB8AC3E}">
        <p14:creationId xmlns:p14="http://schemas.microsoft.com/office/powerpoint/2010/main" val="33617645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>
            <a:extLst>
              <a:ext uri="{FF2B5EF4-FFF2-40B4-BE49-F238E27FC236}">
                <a16:creationId xmlns:a16="http://schemas.microsoft.com/office/drawing/2014/main" id="{6DC3057E-9362-4B21-882F-F66752E602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480" y="395460"/>
            <a:ext cx="9286344" cy="358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8808" rIns="0" bIns="0" numCol="1" anchor="ctr" anchorCtr="0" compatLnSpc="1">
            <a:prstTxWarp prst="textNoShape">
              <a:avLst/>
            </a:prstTxWarp>
          </a:bodyPr>
          <a:lstStyle>
            <a:lvl1pPr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l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altLang="de-DE" sz="1200" b="1"/>
              <a:t>Projekt: </a:t>
            </a:r>
            <a:r>
              <a:rPr lang="de-DE" altLang="de-DE" sz="1200"/>
              <a:t>Mein Hotel </a:t>
            </a:r>
            <a:r>
              <a:rPr lang="de-DE" sz="1800">
                <a:latin typeface="Calibri, sans-serif"/>
              </a:rPr>
              <a:t>»</a:t>
            </a:r>
            <a:r>
              <a:rPr lang="de-DE" sz="800">
                <a:latin typeface="Calibri, sans-serif"/>
              </a:rPr>
              <a:t> </a:t>
            </a:r>
            <a:r>
              <a:rPr lang="de-DE" altLang="de-DE" sz="1200" b="1"/>
              <a:t>Vorname, Name, Klasse						               fächerübergreifend</a:t>
            </a:r>
            <a:endParaRPr lang="de-DE" altLang="de-DE" sz="1200" b="1" dirty="0"/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6D4D2207-14FF-4B92-8B69-2B844D0C0238}"/>
              </a:ext>
            </a:extLst>
          </p:cNvPr>
          <p:cNvCxnSpPr/>
          <p:nvPr/>
        </p:nvCxnSpPr>
        <p:spPr bwMode="auto">
          <a:xfrm>
            <a:off x="359792" y="755501"/>
            <a:ext cx="92890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9" name="Grafik 8">
            <a:extLst>
              <a:ext uri="{FF2B5EF4-FFF2-40B4-BE49-F238E27FC236}">
                <a16:creationId xmlns:a16="http://schemas.microsoft.com/office/drawing/2014/main" id="{DE7AD04B-82A0-44CC-ACEF-7340DAD268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988" y="467469"/>
            <a:ext cx="289668" cy="231734"/>
          </a:xfrm>
          <a:prstGeom prst="rect">
            <a:avLst/>
          </a:prstGeom>
        </p:spPr>
      </p:pic>
      <p:sp>
        <p:nvSpPr>
          <p:cNvPr id="10" name="Rectangle 1">
            <a:extLst>
              <a:ext uri="{FF2B5EF4-FFF2-40B4-BE49-F238E27FC236}">
                <a16:creationId xmlns:a16="http://schemas.microsoft.com/office/drawing/2014/main" id="{7679C006-D1BB-4966-B331-057376096C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792" y="2843733"/>
            <a:ext cx="9286344" cy="358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8808" rIns="0" bIns="0" numCol="1" anchor="ctr" anchorCtr="0" compatLnSpc="1">
            <a:prstTxWarp prst="textNoShape">
              <a:avLst/>
            </a:prstTxWarp>
          </a:bodyPr>
          <a:lstStyle>
            <a:lvl1pPr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altLang="de-DE" sz="1200" b="1" dirty="0">
                <a:solidFill>
                  <a:schemeClr val="accent3">
                    <a:lumMod val="50000"/>
                  </a:schemeClr>
                </a:solidFill>
              </a:rPr>
              <a:t>Wie soll dein Youtel von innen aussehen? (Zimmergestaltung, Empfang, Gemeinschaftsräume …)</a:t>
            </a:r>
          </a:p>
        </p:txBody>
      </p:sp>
    </p:spTree>
    <p:extLst>
      <p:ext uri="{BB962C8B-B14F-4D97-AF65-F5344CB8AC3E}">
        <p14:creationId xmlns:p14="http://schemas.microsoft.com/office/powerpoint/2010/main" val="33070429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>
            <a:extLst>
              <a:ext uri="{FF2B5EF4-FFF2-40B4-BE49-F238E27FC236}">
                <a16:creationId xmlns:a16="http://schemas.microsoft.com/office/drawing/2014/main" id="{6DC3057E-9362-4B21-882F-F66752E602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480" y="395460"/>
            <a:ext cx="9286344" cy="358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8808" rIns="0" bIns="0" numCol="1" anchor="ctr" anchorCtr="0" compatLnSpc="1">
            <a:prstTxWarp prst="textNoShape">
              <a:avLst/>
            </a:prstTxWarp>
          </a:bodyPr>
          <a:lstStyle>
            <a:lvl1pPr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l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altLang="de-DE" sz="1200" b="1"/>
              <a:t>Projekt: </a:t>
            </a:r>
            <a:r>
              <a:rPr lang="de-DE" altLang="de-DE" sz="1200"/>
              <a:t>Mein Hotel </a:t>
            </a:r>
            <a:r>
              <a:rPr lang="de-DE" sz="1800">
                <a:latin typeface="Calibri, sans-serif"/>
              </a:rPr>
              <a:t>»</a:t>
            </a:r>
            <a:r>
              <a:rPr lang="de-DE" sz="800">
                <a:latin typeface="Calibri, sans-serif"/>
              </a:rPr>
              <a:t> </a:t>
            </a:r>
            <a:r>
              <a:rPr lang="de-DE" altLang="de-DE" sz="1200" b="1"/>
              <a:t>Vorname, Name, Klasse						               fächerübergreifend</a:t>
            </a:r>
            <a:endParaRPr lang="de-DE" altLang="de-DE" sz="1200" b="1" dirty="0"/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6D4D2207-14FF-4B92-8B69-2B844D0C0238}"/>
              </a:ext>
            </a:extLst>
          </p:cNvPr>
          <p:cNvCxnSpPr/>
          <p:nvPr/>
        </p:nvCxnSpPr>
        <p:spPr bwMode="auto">
          <a:xfrm>
            <a:off x="359792" y="755501"/>
            <a:ext cx="92890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9" name="Grafik 8">
            <a:extLst>
              <a:ext uri="{FF2B5EF4-FFF2-40B4-BE49-F238E27FC236}">
                <a16:creationId xmlns:a16="http://schemas.microsoft.com/office/drawing/2014/main" id="{DE7AD04B-82A0-44CC-ACEF-7340DAD268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988" y="467469"/>
            <a:ext cx="289668" cy="231734"/>
          </a:xfrm>
          <a:prstGeom prst="rect">
            <a:avLst/>
          </a:prstGeom>
        </p:spPr>
      </p:pic>
      <p:sp>
        <p:nvSpPr>
          <p:cNvPr id="10" name="Rectangle 1">
            <a:extLst>
              <a:ext uri="{FF2B5EF4-FFF2-40B4-BE49-F238E27FC236}">
                <a16:creationId xmlns:a16="http://schemas.microsoft.com/office/drawing/2014/main" id="{7679C006-D1BB-4966-B331-057376096C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792" y="2843733"/>
            <a:ext cx="9286344" cy="358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8808" rIns="0" bIns="0" numCol="1" anchor="ctr" anchorCtr="0" compatLnSpc="1">
            <a:prstTxWarp prst="textNoShape">
              <a:avLst/>
            </a:prstTxWarp>
          </a:bodyPr>
          <a:lstStyle>
            <a:lvl1pPr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altLang="de-DE" sz="1200" b="1" dirty="0">
                <a:solidFill>
                  <a:schemeClr val="accent3">
                    <a:lumMod val="50000"/>
                  </a:schemeClr>
                </a:solidFill>
              </a:rPr>
              <a:t>Was ist dir im Umgang mit deinen Gästen wichtig? (Regeln des Miteinanders, Service)</a:t>
            </a:r>
          </a:p>
        </p:txBody>
      </p:sp>
    </p:spTree>
    <p:extLst>
      <p:ext uri="{BB962C8B-B14F-4D97-AF65-F5344CB8AC3E}">
        <p14:creationId xmlns:p14="http://schemas.microsoft.com/office/powerpoint/2010/main" val="34743886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>
            <a:extLst>
              <a:ext uri="{FF2B5EF4-FFF2-40B4-BE49-F238E27FC236}">
                <a16:creationId xmlns:a16="http://schemas.microsoft.com/office/drawing/2014/main" id="{6DC3057E-9362-4B21-882F-F66752E602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480" y="395460"/>
            <a:ext cx="9286344" cy="358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8808" rIns="0" bIns="0" numCol="1" anchor="ctr" anchorCtr="0" compatLnSpc="1">
            <a:prstTxWarp prst="textNoShape">
              <a:avLst/>
            </a:prstTxWarp>
          </a:bodyPr>
          <a:lstStyle>
            <a:lvl1pPr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l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altLang="de-DE" sz="1200" b="1"/>
              <a:t>Projekt: </a:t>
            </a:r>
            <a:r>
              <a:rPr lang="de-DE" altLang="de-DE" sz="1200"/>
              <a:t>Mein Hotel </a:t>
            </a:r>
            <a:r>
              <a:rPr lang="de-DE" sz="1800">
                <a:latin typeface="Calibri, sans-serif"/>
              </a:rPr>
              <a:t>»</a:t>
            </a:r>
            <a:r>
              <a:rPr lang="de-DE" sz="800">
                <a:latin typeface="Calibri, sans-serif"/>
              </a:rPr>
              <a:t> </a:t>
            </a:r>
            <a:r>
              <a:rPr lang="de-DE" altLang="de-DE" sz="1200" b="1"/>
              <a:t>Vorname, Name, Klasse						               fächerübergreifend</a:t>
            </a:r>
            <a:endParaRPr lang="de-DE" altLang="de-DE" sz="1200" b="1" dirty="0"/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6D4D2207-14FF-4B92-8B69-2B844D0C0238}"/>
              </a:ext>
            </a:extLst>
          </p:cNvPr>
          <p:cNvCxnSpPr/>
          <p:nvPr/>
        </p:nvCxnSpPr>
        <p:spPr bwMode="auto">
          <a:xfrm>
            <a:off x="359792" y="755501"/>
            <a:ext cx="92890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9" name="Grafik 8">
            <a:extLst>
              <a:ext uri="{FF2B5EF4-FFF2-40B4-BE49-F238E27FC236}">
                <a16:creationId xmlns:a16="http://schemas.microsoft.com/office/drawing/2014/main" id="{DE7AD04B-82A0-44CC-ACEF-7340DAD268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988" y="467469"/>
            <a:ext cx="289668" cy="231734"/>
          </a:xfrm>
          <a:prstGeom prst="rect">
            <a:avLst/>
          </a:prstGeom>
        </p:spPr>
      </p:pic>
      <p:sp>
        <p:nvSpPr>
          <p:cNvPr id="10" name="Rectangle 1">
            <a:extLst>
              <a:ext uri="{FF2B5EF4-FFF2-40B4-BE49-F238E27FC236}">
                <a16:creationId xmlns:a16="http://schemas.microsoft.com/office/drawing/2014/main" id="{7679C006-D1BB-4966-B331-057376096C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792" y="2843733"/>
            <a:ext cx="9286344" cy="358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8808" rIns="0" bIns="0" numCol="1" anchor="ctr" anchorCtr="0" compatLnSpc="1">
            <a:prstTxWarp prst="textNoShape">
              <a:avLst/>
            </a:prstTxWarp>
          </a:bodyPr>
          <a:lstStyle>
            <a:lvl1pPr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altLang="de-DE" sz="1200" b="1" dirty="0">
                <a:solidFill>
                  <a:schemeClr val="accent3">
                    <a:lumMod val="50000"/>
                  </a:schemeClr>
                </a:solidFill>
              </a:rPr>
              <a:t>Welche Schwerpunkte gibt es in deinem Youtel im Bereich Gastronomie?</a:t>
            </a:r>
          </a:p>
        </p:txBody>
      </p:sp>
    </p:spTree>
    <p:extLst>
      <p:ext uri="{BB962C8B-B14F-4D97-AF65-F5344CB8AC3E}">
        <p14:creationId xmlns:p14="http://schemas.microsoft.com/office/powerpoint/2010/main" val="2248215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de-DE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de-DE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531</Words>
  <Application>Microsoft Office PowerPoint</Application>
  <PresentationFormat>Benutzerdefiniert</PresentationFormat>
  <Paragraphs>51</Paragraphs>
  <Slides>17</Slides>
  <Notes>17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1" baseType="lpstr">
      <vt:lpstr>Calibri, sans-serif</vt:lpstr>
      <vt:lpstr>Arial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Projekt: Mein Hotel » Vorname, Name, Klasse                     fächerübergreifend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Projekt: Mein Hotel » Vorname, Name, Klasse                     fächerübergreifend</dc:title>
  <dc:creator>Nolte, Susann</dc:creator>
  <cp:lastModifiedBy>Nolte, Susann</cp:lastModifiedBy>
  <cp:revision>16</cp:revision>
  <cp:lastPrinted>1601-01-01T00:00:00Z</cp:lastPrinted>
  <dcterms:created xsi:type="dcterms:W3CDTF">2023-06-01T12:34:58Z</dcterms:created>
  <dcterms:modified xsi:type="dcterms:W3CDTF">2025-06-23T11:18:34Z</dcterms:modified>
</cp:coreProperties>
</file>