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slideMasters/_rels/slideMaster2.xml.rels" ContentType="application/vnd.openxmlformats-package.relationships+xml"/>
  <Override PartName="/ppt/slideMasters/_rels/slideMaster1.xml.rels" ContentType="application/vnd.openxmlformats-package.relationship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theme/theme1.xml" ContentType="application/vnd.openxmlformats-officedocument.theme+xml"/>
  <Override PartName="/ppt/theme/theme2.xml" ContentType="application/vnd.openxmlformats-officedocument.theme+xml"/>
  <Override PartName="/ppt/_rels/presentation.xml.rels" ContentType="application/vnd.openxmlformats-package.relationships+xml"/>
  <Override PartName="/ppt/slideLayouts/slideLayout13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_rels/slideLayout22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24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20.xml.rels" ContentType="application/vnd.openxmlformats-package.relationships+xml"/>
  <Override PartName="/ppt/slideLayouts/slideLayout6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22.xml" ContentType="application/vnd.openxmlformats-officedocument.presentationml.slideLayout+xml"/>
  <Override PartName="/ppt/presProps.xml" ContentType="application/vnd.openxmlformats-officedocument.presentationml.presProps+xml"/>
  <Override PartName="/ppt/slides/slide1.xml" ContentType="application/vnd.openxmlformats-officedocument.presentationml.slide+xml"/>
  <Override PartName="/ppt/slides/_rels/slide2.xml.rels" ContentType="application/vnd.openxmlformats-package.relationships+xml"/>
  <Override PartName="/ppt/slides/_rels/slide1.xml.rels" ContentType="application/vnd.openxmlformats-package.relationships+xml"/>
  <Override PartName="/ppt/slides/slide2.xml" ContentType="application/vnd.openxmlformats-officedocument.presentationml.slide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</p:sldMasterIdLst>
  <p:sldIdLst>
    <p:sldId id="256" r:id="rId4"/>
    <p:sldId id="257" r:id="rId5"/>
  </p:sldIdLst>
  <p:sldSz cx="10080625" cy="5670550"/>
  <p:notesSz cx="7559675" cy="10691813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/>
</p:presentationPr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6" Type="http://schemas.openxmlformats.org/officeDocument/2006/relationships/presProps" Target="presProps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360000" y="180000"/>
            <a:ext cx="9360000" cy="478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de-DE" sz="33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 type="subTitle"/>
          </p:nvPr>
        </p:nvSpPr>
        <p:spPr>
          <a:xfrm>
            <a:off x="360000" y="1080000"/>
            <a:ext cx="9360000" cy="360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de-DE" sz="3200" spc="-1" strike="noStrike">
              <a:highlight>
                <a:srgbClr val="ffffff"/>
              </a:highlight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laceHolder 1"/>
          <p:cNvSpPr>
            <a:spLocks noGrp="1"/>
          </p:cNvSpPr>
          <p:nvPr>
            <p:ph type="title"/>
          </p:nvPr>
        </p:nvSpPr>
        <p:spPr>
          <a:xfrm>
            <a:off x="360000" y="180000"/>
            <a:ext cx="9360000" cy="478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de-DE" sz="33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9" name="PlaceHolder 2"/>
          <p:cNvSpPr>
            <a:spLocks noGrp="1"/>
          </p:cNvSpPr>
          <p:nvPr>
            <p:ph/>
          </p:nvPr>
        </p:nvSpPr>
        <p:spPr>
          <a:xfrm>
            <a:off x="360000" y="1080000"/>
            <a:ext cx="9360000" cy="360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de-DE" sz="2400" spc="-1" strike="noStrike">
              <a:solidFill>
                <a:srgbClr val="009bdd"/>
              </a:solidFill>
              <a:latin typeface="Arial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title"/>
          </p:nvPr>
        </p:nvSpPr>
        <p:spPr>
          <a:xfrm>
            <a:off x="360000" y="180000"/>
            <a:ext cx="9360000" cy="478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de-DE" sz="33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11" name="PlaceHolder 2"/>
          <p:cNvSpPr>
            <a:spLocks noGrp="1"/>
          </p:cNvSpPr>
          <p:nvPr>
            <p:ph/>
          </p:nvPr>
        </p:nvSpPr>
        <p:spPr>
          <a:xfrm>
            <a:off x="360000" y="1080000"/>
            <a:ext cx="4567320" cy="360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de-DE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12" name="PlaceHolder 3"/>
          <p:cNvSpPr>
            <a:spLocks noGrp="1"/>
          </p:cNvSpPr>
          <p:nvPr>
            <p:ph/>
          </p:nvPr>
        </p:nvSpPr>
        <p:spPr>
          <a:xfrm>
            <a:off x="5155920" y="1080000"/>
            <a:ext cx="4567320" cy="360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de-DE" sz="2400" spc="-1" strike="noStrike">
              <a:solidFill>
                <a:srgbClr val="009bdd"/>
              </a:solidFill>
              <a:latin typeface="Arial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title"/>
          </p:nvPr>
        </p:nvSpPr>
        <p:spPr>
          <a:xfrm>
            <a:off x="360000" y="180000"/>
            <a:ext cx="9360000" cy="478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de-DE" sz="3300" spc="-1" strike="noStrike">
              <a:solidFill>
                <a:srgbClr val="ffffff"/>
              </a:solidFill>
              <a:latin typeface="Arial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subTitle"/>
          </p:nvPr>
        </p:nvSpPr>
        <p:spPr>
          <a:xfrm>
            <a:off x="360000" y="180000"/>
            <a:ext cx="9360000" cy="2217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de-DE" sz="3200" spc="-1" strike="noStrike">
              <a:highlight>
                <a:srgbClr val="ffffff"/>
              </a:highlight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360000" y="180000"/>
            <a:ext cx="9360000" cy="478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de-DE" sz="33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/>
          </p:nvPr>
        </p:nvSpPr>
        <p:spPr>
          <a:xfrm>
            <a:off x="360000" y="1080000"/>
            <a:ext cx="4567320" cy="171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de-DE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/>
          </p:nvPr>
        </p:nvSpPr>
        <p:spPr>
          <a:xfrm>
            <a:off x="5155920" y="1080000"/>
            <a:ext cx="4567320" cy="360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de-DE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18" name="PlaceHolder 4"/>
          <p:cNvSpPr>
            <a:spLocks noGrp="1"/>
          </p:cNvSpPr>
          <p:nvPr>
            <p:ph/>
          </p:nvPr>
        </p:nvSpPr>
        <p:spPr>
          <a:xfrm>
            <a:off x="360000" y="2960280"/>
            <a:ext cx="4567320" cy="171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de-DE" sz="2400" spc="-1" strike="noStrike">
              <a:solidFill>
                <a:srgbClr val="009bdd"/>
              </a:solidFill>
              <a:latin typeface="Arial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360000" y="180000"/>
            <a:ext cx="9360000" cy="478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de-DE" sz="33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20" name="PlaceHolder 2"/>
          <p:cNvSpPr>
            <a:spLocks noGrp="1"/>
          </p:cNvSpPr>
          <p:nvPr>
            <p:ph/>
          </p:nvPr>
        </p:nvSpPr>
        <p:spPr>
          <a:xfrm>
            <a:off x="360000" y="1080000"/>
            <a:ext cx="4567320" cy="360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de-DE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21" name="PlaceHolder 3"/>
          <p:cNvSpPr>
            <a:spLocks noGrp="1"/>
          </p:cNvSpPr>
          <p:nvPr>
            <p:ph/>
          </p:nvPr>
        </p:nvSpPr>
        <p:spPr>
          <a:xfrm>
            <a:off x="5155920" y="1080000"/>
            <a:ext cx="4567320" cy="171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de-DE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22" name="PlaceHolder 4"/>
          <p:cNvSpPr>
            <a:spLocks noGrp="1"/>
          </p:cNvSpPr>
          <p:nvPr>
            <p:ph/>
          </p:nvPr>
        </p:nvSpPr>
        <p:spPr>
          <a:xfrm>
            <a:off x="5155920" y="2960280"/>
            <a:ext cx="4567320" cy="171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de-DE" sz="2400" spc="-1" strike="noStrike">
              <a:solidFill>
                <a:srgbClr val="009bdd"/>
              </a:solidFill>
              <a:latin typeface="Arial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360000" y="180000"/>
            <a:ext cx="9360000" cy="478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de-DE" sz="33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/>
          </p:nvPr>
        </p:nvSpPr>
        <p:spPr>
          <a:xfrm>
            <a:off x="360000" y="1080000"/>
            <a:ext cx="4567320" cy="171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de-DE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/>
          </p:nvPr>
        </p:nvSpPr>
        <p:spPr>
          <a:xfrm>
            <a:off x="5155920" y="1080000"/>
            <a:ext cx="4567320" cy="171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de-DE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26" name="PlaceHolder 4"/>
          <p:cNvSpPr>
            <a:spLocks noGrp="1"/>
          </p:cNvSpPr>
          <p:nvPr>
            <p:ph/>
          </p:nvPr>
        </p:nvSpPr>
        <p:spPr>
          <a:xfrm>
            <a:off x="360000" y="2960280"/>
            <a:ext cx="9360000" cy="171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de-DE" sz="2400" spc="-1" strike="noStrike">
              <a:solidFill>
                <a:srgbClr val="009bdd"/>
              </a:solidFill>
              <a:latin typeface="Arial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laceHolder 1"/>
          <p:cNvSpPr>
            <a:spLocks noGrp="1"/>
          </p:cNvSpPr>
          <p:nvPr>
            <p:ph type="title"/>
          </p:nvPr>
        </p:nvSpPr>
        <p:spPr>
          <a:xfrm>
            <a:off x="360000" y="180000"/>
            <a:ext cx="9360000" cy="478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de-DE" sz="33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28" name="PlaceHolder 2"/>
          <p:cNvSpPr>
            <a:spLocks noGrp="1"/>
          </p:cNvSpPr>
          <p:nvPr>
            <p:ph/>
          </p:nvPr>
        </p:nvSpPr>
        <p:spPr>
          <a:xfrm>
            <a:off x="360000" y="1080000"/>
            <a:ext cx="9360000" cy="171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de-DE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29" name="PlaceHolder 3"/>
          <p:cNvSpPr>
            <a:spLocks noGrp="1"/>
          </p:cNvSpPr>
          <p:nvPr>
            <p:ph/>
          </p:nvPr>
        </p:nvSpPr>
        <p:spPr>
          <a:xfrm>
            <a:off x="360000" y="2960280"/>
            <a:ext cx="9360000" cy="171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de-DE" sz="2400" spc="-1" strike="noStrike">
              <a:solidFill>
                <a:srgbClr val="009bdd"/>
              </a:solidFill>
              <a:latin typeface="Arial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PlaceHolder 1"/>
          <p:cNvSpPr>
            <a:spLocks noGrp="1"/>
          </p:cNvSpPr>
          <p:nvPr>
            <p:ph type="title"/>
          </p:nvPr>
        </p:nvSpPr>
        <p:spPr>
          <a:xfrm>
            <a:off x="360000" y="180000"/>
            <a:ext cx="9360000" cy="478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de-DE" sz="33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31" name="PlaceHolder 2"/>
          <p:cNvSpPr>
            <a:spLocks noGrp="1"/>
          </p:cNvSpPr>
          <p:nvPr>
            <p:ph/>
          </p:nvPr>
        </p:nvSpPr>
        <p:spPr>
          <a:xfrm>
            <a:off x="360000" y="1080000"/>
            <a:ext cx="4567320" cy="171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de-DE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32" name="PlaceHolder 3"/>
          <p:cNvSpPr>
            <a:spLocks noGrp="1"/>
          </p:cNvSpPr>
          <p:nvPr>
            <p:ph/>
          </p:nvPr>
        </p:nvSpPr>
        <p:spPr>
          <a:xfrm>
            <a:off x="5155920" y="1080000"/>
            <a:ext cx="4567320" cy="171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de-DE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33" name="PlaceHolder 4"/>
          <p:cNvSpPr>
            <a:spLocks noGrp="1"/>
          </p:cNvSpPr>
          <p:nvPr>
            <p:ph/>
          </p:nvPr>
        </p:nvSpPr>
        <p:spPr>
          <a:xfrm>
            <a:off x="360000" y="2960280"/>
            <a:ext cx="4567320" cy="171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de-DE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34" name="PlaceHolder 5"/>
          <p:cNvSpPr>
            <a:spLocks noGrp="1"/>
          </p:cNvSpPr>
          <p:nvPr>
            <p:ph/>
          </p:nvPr>
        </p:nvSpPr>
        <p:spPr>
          <a:xfrm>
            <a:off x="5155920" y="2960280"/>
            <a:ext cx="4567320" cy="171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de-DE" sz="2400" spc="-1" strike="noStrike">
              <a:solidFill>
                <a:srgbClr val="009bdd"/>
              </a:solidFill>
              <a:latin typeface="Arial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title"/>
          </p:nvPr>
        </p:nvSpPr>
        <p:spPr>
          <a:xfrm>
            <a:off x="360000" y="180000"/>
            <a:ext cx="9360000" cy="478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de-DE" sz="33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36" name="PlaceHolder 2"/>
          <p:cNvSpPr>
            <a:spLocks noGrp="1"/>
          </p:cNvSpPr>
          <p:nvPr>
            <p:ph/>
          </p:nvPr>
        </p:nvSpPr>
        <p:spPr>
          <a:xfrm>
            <a:off x="360000" y="1080000"/>
            <a:ext cx="3013560" cy="171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de-DE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37" name="PlaceHolder 3"/>
          <p:cNvSpPr>
            <a:spLocks noGrp="1"/>
          </p:cNvSpPr>
          <p:nvPr>
            <p:ph/>
          </p:nvPr>
        </p:nvSpPr>
        <p:spPr>
          <a:xfrm>
            <a:off x="3524760" y="1080000"/>
            <a:ext cx="3013560" cy="171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de-DE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38" name="PlaceHolder 4"/>
          <p:cNvSpPr>
            <a:spLocks noGrp="1"/>
          </p:cNvSpPr>
          <p:nvPr>
            <p:ph/>
          </p:nvPr>
        </p:nvSpPr>
        <p:spPr>
          <a:xfrm>
            <a:off x="6689160" y="1080000"/>
            <a:ext cx="3013560" cy="171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de-DE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39" name="PlaceHolder 5"/>
          <p:cNvSpPr>
            <a:spLocks noGrp="1"/>
          </p:cNvSpPr>
          <p:nvPr>
            <p:ph/>
          </p:nvPr>
        </p:nvSpPr>
        <p:spPr>
          <a:xfrm>
            <a:off x="360000" y="2960280"/>
            <a:ext cx="3013560" cy="171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de-DE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40" name="PlaceHolder 6"/>
          <p:cNvSpPr>
            <a:spLocks noGrp="1"/>
          </p:cNvSpPr>
          <p:nvPr>
            <p:ph/>
          </p:nvPr>
        </p:nvSpPr>
        <p:spPr>
          <a:xfrm>
            <a:off x="3524760" y="2960280"/>
            <a:ext cx="3013560" cy="171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de-DE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41" name="PlaceHolder 7"/>
          <p:cNvSpPr>
            <a:spLocks noGrp="1"/>
          </p:cNvSpPr>
          <p:nvPr>
            <p:ph/>
          </p:nvPr>
        </p:nvSpPr>
        <p:spPr>
          <a:xfrm>
            <a:off x="6689160" y="2960280"/>
            <a:ext cx="3013560" cy="171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de-DE" sz="2400" spc="-1" strike="noStrike">
              <a:solidFill>
                <a:srgbClr val="009bdd"/>
              </a:solidFill>
              <a:latin typeface="Arial"/>
            </a:endParaRP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8841395C-1137-4BA8-B904-9DB2CA0FDC69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de-DE"/>
              <a:t/>
            </a:r>
          </a:p>
        </p:txBody>
      </p:sp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360000" y="180000"/>
            <a:ext cx="9360000" cy="478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de-DE" sz="33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50" name="PlaceHolder 2"/>
          <p:cNvSpPr>
            <a:spLocks noGrp="1"/>
          </p:cNvSpPr>
          <p:nvPr>
            <p:ph type="subTitle"/>
          </p:nvPr>
        </p:nvSpPr>
        <p:spPr>
          <a:xfrm>
            <a:off x="360000" y="1080000"/>
            <a:ext cx="9360000" cy="360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de-DE" sz="3200" spc="-1" strike="noStrike">
              <a:highlight>
                <a:srgbClr val="ffffff"/>
              </a:highlight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6D954386-9B6F-4CE3-BA95-A7E9F2FA76C9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de-DE"/>
              <a:t/>
            </a: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PlaceHolder 1"/>
          <p:cNvSpPr>
            <a:spLocks noGrp="1"/>
          </p:cNvSpPr>
          <p:nvPr>
            <p:ph type="title"/>
          </p:nvPr>
        </p:nvSpPr>
        <p:spPr>
          <a:xfrm>
            <a:off x="360000" y="180000"/>
            <a:ext cx="9360000" cy="478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de-DE" sz="33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52" name="PlaceHolder 2"/>
          <p:cNvSpPr>
            <a:spLocks noGrp="1"/>
          </p:cNvSpPr>
          <p:nvPr>
            <p:ph/>
          </p:nvPr>
        </p:nvSpPr>
        <p:spPr>
          <a:xfrm>
            <a:off x="360000" y="1080000"/>
            <a:ext cx="9360000" cy="360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de-DE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770F1E1A-954D-4474-859E-3E1BF0CCA39B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de-DE"/>
              <a:t/>
            </a: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360000" y="180000"/>
            <a:ext cx="9360000" cy="478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de-DE" sz="33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54" name="PlaceHolder 2"/>
          <p:cNvSpPr>
            <a:spLocks noGrp="1"/>
          </p:cNvSpPr>
          <p:nvPr>
            <p:ph/>
          </p:nvPr>
        </p:nvSpPr>
        <p:spPr>
          <a:xfrm>
            <a:off x="360000" y="1080000"/>
            <a:ext cx="4567320" cy="360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de-DE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55" name="PlaceHolder 3"/>
          <p:cNvSpPr>
            <a:spLocks noGrp="1"/>
          </p:cNvSpPr>
          <p:nvPr>
            <p:ph/>
          </p:nvPr>
        </p:nvSpPr>
        <p:spPr>
          <a:xfrm>
            <a:off x="5155920" y="1080000"/>
            <a:ext cx="4567320" cy="360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de-DE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3E9152EA-22B4-4D74-ACAE-06FBCF8A0F7E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de-DE"/>
              <a:t/>
            </a: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PlaceHolder 1"/>
          <p:cNvSpPr>
            <a:spLocks noGrp="1"/>
          </p:cNvSpPr>
          <p:nvPr>
            <p:ph type="title"/>
          </p:nvPr>
        </p:nvSpPr>
        <p:spPr>
          <a:xfrm>
            <a:off x="360000" y="180000"/>
            <a:ext cx="9360000" cy="478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de-DE" sz="33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60DA845F-DEB5-487A-BC9E-FE818EFBA371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de-DE"/>
              <a:t/>
            </a: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subTitle"/>
          </p:nvPr>
        </p:nvSpPr>
        <p:spPr>
          <a:xfrm>
            <a:off x="360000" y="180000"/>
            <a:ext cx="9360000" cy="2217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de-DE" sz="3200" spc="-1" strike="noStrike">
              <a:highlight>
                <a:srgbClr val="ffffff"/>
              </a:highlight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653AE872-4D7A-4AD4-B9E5-5F93C1ABBCCA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de-DE"/>
              <a:t/>
            </a: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PlaceHolder 1"/>
          <p:cNvSpPr>
            <a:spLocks noGrp="1"/>
          </p:cNvSpPr>
          <p:nvPr>
            <p:ph type="title"/>
          </p:nvPr>
        </p:nvSpPr>
        <p:spPr>
          <a:xfrm>
            <a:off x="360000" y="180000"/>
            <a:ext cx="9360000" cy="478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de-DE" sz="33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59" name="PlaceHolder 2"/>
          <p:cNvSpPr>
            <a:spLocks noGrp="1"/>
          </p:cNvSpPr>
          <p:nvPr>
            <p:ph/>
          </p:nvPr>
        </p:nvSpPr>
        <p:spPr>
          <a:xfrm>
            <a:off x="360000" y="1080000"/>
            <a:ext cx="4567320" cy="171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de-DE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60" name="PlaceHolder 3"/>
          <p:cNvSpPr>
            <a:spLocks noGrp="1"/>
          </p:cNvSpPr>
          <p:nvPr>
            <p:ph/>
          </p:nvPr>
        </p:nvSpPr>
        <p:spPr>
          <a:xfrm>
            <a:off x="5155920" y="1080000"/>
            <a:ext cx="4567320" cy="360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de-DE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61" name="PlaceHolder 4"/>
          <p:cNvSpPr>
            <a:spLocks noGrp="1"/>
          </p:cNvSpPr>
          <p:nvPr>
            <p:ph/>
          </p:nvPr>
        </p:nvSpPr>
        <p:spPr>
          <a:xfrm>
            <a:off x="360000" y="2960280"/>
            <a:ext cx="4567320" cy="171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de-DE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18209B84-CB25-47B5-B186-DA3E3138435B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de-DE"/>
              <a:t/>
            </a: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PlaceHolder 1"/>
          <p:cNvSpPr>
            <a:spLocks noGrp="1"/>
          </p:cNvSpPr>
          <p:nvPr>
            <p:ph type="title"/>
          </p:nvPr>
        </p:nvSpPr>
        <p:spPr>
          <a:xfrm>
            <a:off x="360000" y="180000"/>
            <a:ext cx="9360000" cy="478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de-DE" sz="33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63" name="PlaceHolder 2"/>
          <p:cNvSpPr>
            <a:spLocks noGrp="1"/>
          </p:cNvSpPr>
          <p:nvPr>
            <p:ph/>
          </p:nvPr>
        </p:nvSpPr>
        <p:spPr>
          <a:xfrm>
            <a:off x="360000" y="1080000"/>
            <a:ext cx="4567320" cy="360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de-DE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64" name="PlaceHolder 3"/>
          <p:cNvSpPr>
            <a:spLocks noGrp="1"/>
          </p:cNvSpPr>
          <p:nvPr>
            <p:ph/>
          </p:nvPr>
        </p:nvSpPr>
        <p:spPr>
          <a:xfrm>
            <a:off x="5155920" y="1080000"/>
            <a:ext cx="4567320" cy="171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de-DE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65" name="PlaceHolder 4"/>
          <p:cNvSpPr>
            <a:spLocks noGrp="1"/>
          </p:cNvSpPr>
          <p:nvPr>
            <p:ph/>
          </p:nvPr>
        </p:nvSpPr>
        <p:spPr>
          <a:xfrm>
            <a:off x="5155920" y="2960280"/>
            <a:ext cx="4567320" cy="171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de-DE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A21D90D7-45D0-42B3-AD9D-7E677B535724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de-DE"/>
              <a:t/>
            </a: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PlaceHolder 1"/>
          <p:cNvSpPr>
            <a:spLocks noGrp="1"/>
          </p:cNvSpPr>
          <p:nvPr>
            <p:ph type="title"/>
          </p:nvPr>
        </p:nvSpPr>
        <p:spPr>
          <a:xfrm>
            <a:off x="360000" y="180000"/>
            <a:ext cx="9360000" cy="478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de-DE" sz="33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67" name="PlaceHolder 2"/>
          <p:cNvSpPr>
            <a:spLocks noGrp="1"/>
          </p:cNvSpPr>
          <p:nvPr>
            <p:ph/>
          </p:nvPr>
        </p:nvSpPr>
        <p:spPr>
          <a:xfrm>
            <a:off x="360000" y="1080000"/>
            <a:ext cx="4567320" cy="171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de-DE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68" name="PlaceHolder 3"/>
          <p:cNvSpPr>
            <a:spLocks noGrp="1"/>
          </p:cNvSpPr>
          <p:nvPr>
            <p:ph/>
          </p:nvPr>
        </p:nvSpPr>
        <p:spPr>
          <a:xfrm>
            <a:off x="5155920" y="1080000"/>
            <a:ext cx="4567320" cy="171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de-DE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69" name="PlaceHolder 4"/>
          <p:cNvSpPr>
            <a:spLocks noGrp="1"/>
          </p:cNvSpPr>
          <p:nvPr>
            <p:ph/>
          </p:nvPr>
        </p:nvSpPr>
        <p:spPr>
          <a:xfrm>
            <a:off x="360000" y="2960280"/>
            <a:ext cx="9360000" cy="171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de-DE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88B06A7C-7258-4FF2-A5FD-AEADB641BD53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de-DE"/>
              <a:t/>
            </a: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360000" y="180000"/>
            <a:ext cx="9360000" cy="478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de-DE" sz="33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/>
          </p:nvPr>
        </p:nvSpPr>
        <p:spPr>
          <a:xfrm>
            <a:off x="360000" y="1080000"/>
            <a:ext cx="9360000" cy="171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de-DE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72" name="PlaceHolder 3"/>
          <p:cNvSpPr>
            <a:spLocks noGrp="1"/>
          </p:cNvSpPr>
          <p:nvPr>
            <p:ph/>
          </p:nvPr>
        </p:nvSpPr>
        <p:spPr>
          <a:xfrm>
            <a:off x="360000" y="2960280"/>
            <a:ext cx="9360000" cy="171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de-DE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6ED8D9A9-C670-4A78-9259-E91AF825CC88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de-DE"/>
              <a:t/>
            </a: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PlaceHolder 1"/>
          <p:cNvSpPr>
            <a:spLocks noGrp="1"/>
          </p:cNvSpPr>
          <p:nvPr>
            <p:ph type="title"/>
          </p:nvPr>
        </p:nvSpPr>
        <p:spPr>
          <a:xfrm>
            <a:off x="360000" y="180000"/>
            <a:ext cx="9360000" cy="478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de-DE" sz="33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74" name="PlaceHolder 2"/>
          <p:cNvSpPr>
            <a:spLocks noGrp="1"/>
          </p:cNvSpPr>
          <p:nvPr>
            <p:ph/>
          </p:nvPr>
        </p:nvSpPr>
        <p:spPr>
          <a:xfrm>
            <a:off x="360000" y="1080000"/>
            <a:ext cx="4567320" cy="171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de-DE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75" name="PlaceHolder 3"/>
          <p:cNvSpPr>
            <a:spLocks noGrp="1"/>
          </p:cNvSpPr>
          <p:nvPr>
            <p:ph/>
          </p:nvPr>
        </p:nvSpPr>
        <p:spPr>
          <a:xfrm>
            <a:off x="5155920" y="1080000"/>
            <a:ext cx="4567320" cy="171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de-DE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76" name="PlaceHolder 4"/>
          <p:cNvSpPr>
            <a:spLocks noGrp="1"/>
          </p:cNvSpPr>
          <p:nvPr>
            <p:ph/>
          </p:nvPr>
        </p:nvSpPr>
        <p:spPr>
          <a:xfrm>
            <a:off x="360000" y="2960280"/>
            <a:ext cx="4567320" cy="171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de-DE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77" name="PlaceHolder 5"/>
          <p:cNvSpPr>
            <a:spLocks noGrp="1"/>
          </p:cNvSpPr>
          <p:nvPr>
            <p:ph/>
          </p:nvPr>
        </p:nvSpPr>
        <p:spPr>
          <a:xfrm>
            <a:off x="5155920" y="2960280"/>
            <a:ext cx="4567320" cy="171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de-DE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B69FF6F5-ECAE-4052-A7AA-BB49794CEC55}" type="slidenum">
              <a:t>&lt;#&gt;</a:t>
            </a:fld>
          </a:p>
        </p:txBody>
      </p:sp>
      <p:sp>
        <p:nvSpPr>
          <p:cNvPr id="9" name="PlaceHolder 8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de-DE"/>
              <a:t/>
            </a: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360000" y="180000"/>
            <a:ext cx="9360000" cy="478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de-DE" sz="33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79" name="PlaceHolder 2"/>
          <p:cNvSpPr>
            <a:spLocks noGrp="1"/>
          </p:cNvSpPr>
          <p:nvPr>
            <p:ph/>
          </p:nvPr>
        </p:nvSpPr>
        <p:spPr>
          <a:xfrm>
            <a:off x="360000" y="1080000"/>
            <a:ext cx="3013560" cy="171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de-DE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80" name="PlaceHolder 3"/>
          <p:cNvSpPr>
            <a:spLocks noGrp="1"/>
          </p:cNvSpPr>
          <p:nvPr>
            <p:ph/>
          </p:nvPr>
        </p:nvSpPr>
        <p:spPr>
          <a:xfrm>
            <a:off x="3524760" y="1080000"/>
            <a:ext cx="3013560" cy="171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de-DE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81" name="PlaceHolder 4"/>
          <p:cNvSpPr>
            <a:spLocks noGrp="1"/>
          </p:cNvSpPr>
          <p:nvPr>
            <p:ph/>
          </p:nvPr>
        </p:nvSpPr>
        <p:spPr>
          <a:xfrm>
            <a:off x="6689160" y="1080000"/>
            <a:ext cx="3013560" cy="171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de-DE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82" name="PlaceHolder 5"/>
          <p:cNvSpPr>
            <a:spLocks noGrp="1"/>
          </p:cNvSpPr>
          <p:nvPr>
            <p:ph/>
          </p:nvPr>
        </p:nvSpPr>
        <p:spPr>
          <a:xfrm>
            <a:off x="360000" y="2960280"/>
            <a:ext cx="3013560" cy="171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de-DE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83" name="PlaceHolder 6"/>
          <p:cNvSpPr>
            <a:spLocks noGrp="1"/>
          </p:cNvSpPr>
          <p:nvPr>
            <p:ph/>
          </p:nvPr>
        </p:nvSpPr>
        <p:spPr>
          <a:xfrm>
            <a:off x="3524760" y="2960280"/>
            <a:ext cx="3013560" cy="171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de-DE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84" name="PlaceHolder 7"/>
          <p:cNvSpPr>
            <a:spLocks noGrp="1"/>
          </p:cNvSpPr>
          <p:nvPr>
            <p:ph/>
          </p:nvPr>
        </p:nvSpPr>
        <p:spPr>
          <a:xfrm>
            <a:off x="6689160" y="2960280"/>
            <a:ext cx="3013560" cy="171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de-DE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73AF915A-8EF4-49AA-B340-94500FA9DFBB}" type="slidenum">
              <a:t>&lt;#&gt;</a:t>
            </a:fld>
          </a:p>
        </p:txBody>
      </p:sp>
      <p:sp>
        <p:nvSpPr>
          <p:cNvPr id="11" name="PlaceHolder 10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de-DE"/>
              <a:t/>
            </a: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4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"/>
          <p:cNvSpPr/>
          <p:nvPr/>
        </p:nvSpPr>
        <p:spPr>
          <a:xfrm flipH="1" flipV="1">
            <a:off x="0" y="4500000"/>
            <a:ext cx="10080000" cy="1170000"/>
          </a:xfrm>
          <a:prstGeom prst="flowChartDocument">
            <a:avLst/>
          </a:prstGeom>
          <a:gradFill rotWithShape="0">
            <a:gsLst>
              <a:gs pos="0">
                <a:srgbClr val="77caee"/>
              </a:gs>
              <a:gs pos="100000">
                <a:srgbClr val="009bdd"/>
              </a:gs>
            </a:gsLst>
            <a:lin ang="10800000"/>
          </a:gradFill>
          <a:ln w="18000">
            <a:noFill/>
          </a:ln>
          <a:effectLst>
            <a:outerShdw dist="10800" dir="5400000" blurRad="0" rotWithShape="0">
              <a:srgbClr val="009bdd"/>
            </a:outerShdw>
          </a:effectLst>
        </p:spPr>
        <p:style>
          <a:lnRef idx="0"/>
          <a:fillRef idx="0"/>
          <a:effectRef idx="0"/>
          <a:fontRef idx="minor"/>
        </p:style>
      </p:sp>
      <p:sp>
        <p:nvSpPr>
          <p:cNvPr id="1" name="PlaceHolder 1"/>
          <p:cNvSpPr>
            <a:spLocks noGrp="1"/>
          </p:cNvSpPr>
          <p:nvPr>
            <p:ph type="title"/>
          </p:nvPr>
        </p:nvSpPr>
        <p:spPr>
          <a:xfrm>
            <a:off x="0" y="1620000"/>
            <a:ext cx="9000000" cy="108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r>
              <a:rPr b="0" lang="de-DE" sz="3300" spc="-1" strike="noStrike">
                <a:solidFill>
                  <a:srgbClr val="dd4100"/>
                </a:solidFill>
                <a:latin typeface="Arial"/>
              </a:rPr>
              <a:t>Format des Titeltextes durch Klicken bearbeiten</a:t>
            </a:r>
            <a:endParaRPr b="0" lang="de-DE" sz="3300" spc="-1" strike="noStrike">
              <a:solidFill>
                <a:srgbClr val="dd4100"/>
              </a:solidFill>
              <a:latin typeface="Arial"/>
            </a:endParaRPr>
          </a:p>
        </p:txBody>
      </p:sp>
      <p:sp>
        <p:nvSpPr>
          <p:cNvPr id="2" name="PlaceHolder 2"/>
          <p:cNvSpPr>
            <a:spLocks noGrp="1"/>
          </p:cNvSpPr>
          <p:nvPr>
            <p:ph type="body"/>
          </p:nvPr>
        </p:nvSpPr>
        <p:spPr>
          <a:xfrm>
            <a:off x="360000" y="2880000"/>
            <a:ext cx="9360000" cy="162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78000"/>
          </a:bodyPr>
          <a:p>
            <a:pPr marL="432000" indent="-324000">
              <a:spcBef>
                <a:spcPts val="1060"/>
              </a:spcBef>
              <a:buClr>
                <a:srgbClr val="77caee"/>
              </a:buClr>
              <a:buSzPct val="45000"/>
              <a:buFont typeface="Wingdings" charset="2"/>
              <a:buChar char=""/>
            </a:pPr>
            <a:r>
              <a:rPr b="0" lang="de-DE" sz="2400" spc="-1" strike="noStrike">
                <a:solidFill>
                  <a:srgbClr val="009bdd"/>
                </a:solidFill>
                <a:latin typeface="Arial"/>
              </a:rPr>
              <a:t>Format des Gliederungstextes durch Klicken bearbeiten</a:t>
            </a:r>
            <a:endParaRPr b="0" lang="de-DE" sz="2400" spc="-1" strike="noStrike">
              <a:solidFill>
                <a:srgbClr val="009bdd"/>
              </a:solidFill>
              <a:latin typeface="Arial"/>
            </a:endParaRPr>
          </a:p>
          <a:p>
            <a:pPr lvl="1" marL="864000" indent="-324000">
              <a:spcBef>
                <a:spcPts val="850"/>
              </a:spcBef>
              <a:buClr>
                <a:srgbClr val="77caee"/>
              </a:buClr>
              <a:buSzPct val="45000"/>
              <a:buFont typeface="Wingdings" charset="2"/>
              <a:buChar char=""/>
            </a:pPr>
            <a:r>
              <a:rPr b="0" lang="de-DE" sz="2100" spc="-1" strike="noStrike">
                <a:solidFill>
                  <a:srgbClr val="009bdd"/>
                </a:solidFill>
                <a:latin typeface="Arial"/>
              </a:rPr>
              <a:t>Zweite Gliederungsebene</a:t>
            </a:r>
            <a:endParaRPr b="0" lang="de-DE" sz="2100" spc="-1" strike="noStrike">
              <a:solidFill>
                <a:srgbClr val="009bdd"/>
              </a:solidFill>
              <a:latin typeface="Arial"/>
            </a:endParaRPr>
          </a:p>
          <a:p>
            <a:pPr lvl="2" marL="1296000" indent="-288000">
              <a:spcBef>
                <a:spcPts val="635"/>
              </a:spcBef>
              <a:buClr>
                <a:srgbClr val="77caee"/>
              </a:buClr>
              <a:buSzPct val="45000"/>
              <a:buFont typeface="Wingdings" charset="2"/>
              <a:buChar char=""/>
            </a:pPr>
            <a:r>
              <a:rPr b="0" lang="de-DE" sz="1800" spc="-1" strike="noStrike">
                <a:solidFill>
                  <a:srgbClr val="009bdd"/>
                </a:solidFill>
                <a:latin typeface="Arial"/>
              </a:rPr>
              <a:t>Dritte Gliederungsebene</a:t>
            </a:r>
            <a:endParaRPr b="0" lang="de-DE" sz="1800" spc="-1" strike="noStrike">
              <a:solidFill>
                <a:srgbClr val="009bdd"/>
              </a:solidFill>
              <a:latin typeface="Arial"/>
            </a:endParaRPr>
          </a:p>
          <a:p>
            <a:pPr lvl="3" marL="1728000" indent="-216000">
              <a:spcBef>
                <a:spcPts val="422"/>
              </a:spcBef>
              <a:buClr>
                <a:srgbClr val="77caee"/>
              </a:buClr>
              <a:buSzPct val="45000"/>
              <a:buFont typeface="Wingdings" charset="2"/>
              <a:buChar char=""/>
            </a:pPr>
            <a:r>
              <a:rPr b="0" lang="de-DE" sz="1500" spc="-1" strike="noStrike">
                <a:solidFill>
                  <a:srgbClr val="009bdd"/>
                </a:solidFill>
                <a:latin typeface="Arial"/>
              </a:rPr>
              <a:t>Vierte Gliederungsebene</a:t>
            </a:r>
            <a:endParaRPr b="0" lang="de-DE" sz="1500" spc="-1" strike="noStrike">
              <a:solidFill>
                <a:srgbClr val="009bdd"/>
              </a:solidFill>
              <a:latin typeface="Arial"/>
            </a:endParaRPr>
          </a:p>
          <a:p>
            <a:pPr lvl="4" marL="2160000" indent="-216000">
              <a:spcBef>
                <a:spcPts val="210"/>
              </a:spcBef>
              <a:buClr>
                <a:srgbClr val="77caee"/>
              </a:buClr>
              <a:buSzPct val="45000"/>
              <a:buFont typeface="Wingdings" charset="2"/>
              <a:buChar char=""/>
            </a:pPr>
            <a:r>
              <a:rPr b="0" lang="de-DE" sz="1500" spc="-1" strike="noStrike">
                <a:solidFill>
                  <a:srgbClr val="009bdd"/>
                </a:solidFill>
                <a:latin typeface="Arial"/>
              </a:rPr>
              <a:t>Fünfte Gliederungsebene</a:t>
            </a:r>
            <a:endParaRPr b="0" lang="de-DE" sz="1500" spc="-1" strike="noStrike">
              <a:solidFill>
                <a:srgbClr val="009bdd"/>
              </a:solidFill>
              <a:latin typeface="Arial"/>
            </a:endParaRPr>
          </a:p>
          <a:p>
            <a:pPr lvl="5" marL="2592000" indent="-216000">
              <a:spcBef>
                <a:spcPts val="210"/>
              </a:spcBef>
              <a:buClr>
                <a:srgbClr val="77caee"/>
              </a:buClr>
              <a:buSzPct val="45000"/>
              <a:buFont typeface="Wingdings" charset="2"/>
              <a:buChar char=""/>
            </a:pPr>
            <a:r>
              <a:rPr b="0" lang="de-DE" sz="1500" spc="-1" strike="noStrike">
                <a:solidFill>
                  <a:srgbClr val="009bdd"/>
                </a:solidFill>
                <a:latin typeface="Arial"/>
              </a:rPr>
              <a:t>Sechste Gliederungsebene</a:t>
            </a:r>
            <a:endParaRPr b="0" lang="de-DE" sz="1500" spc="-1" strike="noStrike">
              <a:solidFill>
                <a:srgbClr val="009bdd"/>
              </a:solidFill>
              <a:latin typeface="Arial"/>
            </a:endParaRPr>
          </a:p>
          <a:p>
            <a:pPr lvl="6" marL="3024000" indent="-216000">
              <a:spcBef>
                <a:spcPts val="210"/>
              </a:spcBef>
              <a:buClr>
                <a:srgbClr val="77caee"/>
              </a:buClr>
              <a:buSzPct val="45000"/>
              <a:buFont typeface="Wingdings" charset="2"/>
              <a:buChar char=""/>
            </a:pPr>
            <a:r>
              <a:rPr b="0" lang="de-DE" sz="1500" spc="-1" strike="noStrike">
                <a:solidFill>
                  <a:srgbClr val="009bdd"/>
                </a:solidFill>
                <a:latin typeface="Arial"/>
              </a:rPr>
              <a:t>Siebte Gliederungsebene</a:t>
            </a:r>
            <a:endParaRPr b="0" lang="de-DE" sz="15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3" name=""/>
          <p:cNvSpPr txBox="1"/>
          <p:nvPr/>
        </p:nvSpPr>
        <p:spPr>
          <a:xfrm>
            <a:off x="360000" y="5220000"/>
            <a:ext cx="2340000" cy="36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r>
              <a:rPr b="0" lang="de-DE" sz="1400" spc="-1" strike="noStrike">
                <a:solidFill>
                  <a:srgbClr val="ffffff"/>
                </a:solidFill>
                <a:latin typeface="Arial"/>
              </a:rPr>
              <a:t>&lt;Datum/Uhrzeit&gt;</a:t>
            </a:r>
            <a:endParaRPr b="0" lang="de-DE" sz="14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4" name=""/>
          <p:cNvSpPr txBox="1"/>
          <p:nvPr/>
        </p:nvSpPr>
        <p:spPr>
          <a:xfrm>
            <a:off x="3420000" y="5220000"/>
            <a:ext cx="3240000" cy="36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 algn="ctr">
              <a:buNone/>
            </a:pPr>
            <a:r>
              <a:rPr b="0" lang="de-DE" sz="1400" spc="-1" strike="noStrike">
                <a:solidFill>
                  <a:srgbClr val="ffffff"/>
                </a:solidFill>
                <a:latin typeface="Arial"/>
              </a:rPr>
              <a:t>&lt;Fußzeile&gt;</a:t>
            </a:r>
            <a:endParaRPr b="0" lang="de-DE" sz="14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5" name=""/>
          <p:cNvSpPr txBox="1"/>
          <p:nvPr/>
        </p:nvSpPr>
        <p:spPr>
          <a:xfrm>
            <a:off x="7380000" y="5220000"/>
            <a:ext cx="2340000" cy="36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 algn="r">
              <a:buNone/>
            </a:pPr>
            <a:fld id="{7F1D4D47-8FCA-4ADE-987B-E92955F7D870}" type="slidenum">
              <a:rPr b="0" lang="de-DE" sz="1400" spc="-1" strike="noStrike">
                <a:solidFill>
                  <a:srgbClr val="ffffff"/>
                </a:solidFill>
                <a:latin typeface="Arial"/>
              </a:rPr>
              <a:t>&lt;Foliennummer&gt;</a:t>
            </a:fld>
            <a:endParaRPr b="0" lang="de-DE" sz="1400" spc="-1" strike="noStrike">
              <a:solidFill>
                <a:srgbClr val="ffffff"/>
              </a:solidFill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"/>
          <p:cNvSpPr/>
          <p:nvPr/>
        </p:nvSpPr>
        <p:spPr>
          <a:xfrm>
            <a:off x="0" y="0"/>
            <a:ext cx="10076760" cy="720000"/>
          </a:xfrm>
          <a:prstGeom prst="rect">
            <a:avLst/>
          </a:prstGeom>
          <a:gradFill rotWithShape="0">
            <a:gsLst>
              <a:gs pos="0">
                <a:srgbClr val="77caee"/>
              </a:gs>
              <a:gs pos="100000">
                <a:srgbClr val="009bdd"/>
              </a:gs>
            </a:gsLst>
            <a:lin ang="10800000"/>
          </a:gradFill>
          <a:ln w="18000">
            <a:noFill/>
          </a:ln>
          <a:effectLst>
            <a:outerShdw dist="10800" dir="5400000" blurRad="0" rotWithShape="0">
              <a:srgbClr val="009bdd"/>
            </a:outerShdw>
          </a:effectLst>
        </p:spPr>
        <p:style>
          <a:lnRef idx="0"/>
          <a:fillRef idx="0"/>
          <a:effectRef idx="0"/>
          <a:fontRef idx="minor"/>
        </p:style>
      </p:sp>
      <p:sp>
        <p:nvSpPr>
          <p:cNvPr id="43" name=""/>
          <p:cNvSpPr/>
          <p:nvPr/>
        </p:nvSpPr>
        <p:spPr>
          <a:xfrm>
            <a:off x="3240" y="5040000"/>
            <a:ext cx="10076760" cy="631440"/>
          </a:xfrm>
          <a:prstGeom prst="rect">
            <a:avLst/>
          </a:prstGeom>
          <a:gradFill rotWithShape="0">
            <a:gsLst>
              <a:gs pos="0">
                <a:srgbClr val="77caee"/>
              </a:gs>
              <a:gs pos="100000">
                <a:srgbClr val="009bdd"/>
              </a:gs>
            </a:gsLst>
            <a:lin ang="10800000"/>
          </a:gradFill>
          <a:ln w="18000">
            <a:noFill/>
          </a:ln>
          <a:effectLst>
            <a:outerShdw dist="10800" dir="5400000" blurRad="0" rotWithShape="0">
              <a:srgbClr val="009bdd"/>
            </a:outerShdw>
          </a:effectLst>
        </p:spPr>
        <p:style>
          <a:lnRef idx="0"/>
          <a:fillRef idx="0"/>
          <a:effectRef idx="0"/>
          <a:fontRef idx="minor"/>
        </p:style>
      </p:sp>
      <p:sp>
        <p:nvSpPr>
          <p:cNvPr id="44" name="PlaceHolder 1"/>
          <p:cNvSpPr>
            <a:spLocks noGrp="1"/>
          </p:cNvSpPr>
          <p:nvPr>
            <p:ph type="title"/>
          </p:nvPr>
        </p:nvSpPr>
        <p:spPr>
          <a:xfrm>
            <a:off x="360000" y="180000"/>
            <a:ext cx="9360000" cy="478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r>
              <a:rPr b="0" lang="de-DE" sz="3300" spc="-1" strike="noStrike">
                <a:solidFill>
                  <a:srgbClr val="ffffff"/>
                </a:solidFill>
                <a:latin typeface="Arial"/>
              </a:rPr>
              <a:t>Format des Titeltextes durch Klicken bearbeiten</a:t>
            </a:r>
            <a:endParaRPr b="0" lang="de-DE" sz="33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45" name="PlaceHolder 2"/>
          <p:cNvSpPr>
            <a:spLocks noGrp="1"/>
          </p:cNvSpPr>
          <p:nvPr>
            <p:ph type="body"/>
          </p:nvPr>
        </p:nvSpPr>
        <p:spPr>
          <a:xfrm>
            <a:off x="360000" y="1080000"/>
            <a:ext cx="9360000" cy="360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 marL="432000" indent="-324000">
              <a:spcBef>
                <a:spcPts val="1060"/>
              </a:spcBef>
              <a:buClr>
                <a:srgbClr val="77caee"/>
              </a:buClr>
              <a:buSzPct val="45000"/>
              <a:buFont typeface="Wingdings" charset="2"/>
              <a:buChar char=""/>
            </a:pPr>
            <a:r>
              <a:rPr b="0" lang="de-DE" sz="2400" spc="-1" strike="noStrike">
                <a:solidFill>
                  <a:srgbClr val="009bdd"/>
                </a:solidFill>
                <a:latin typeface="Arial"/>
              </a:rPr>
              <a:t>Format des Gliederungstextes durch Klicken bearbeiten</a:t>
            </a:r>
            <a:endParaRPr b="0" lang="de-DE" sz="2400" spc="-1" strike="noStrike">
              <a:solidFill>
                <a:srgbClr val="009bdd"/>
              </a:solidFill>
              <a:latin typeface="Arial"/>
            </a:endParaRPr>
          </a:p>
          <a:p>
            <a:pPr lvl="1" marL="864000" indent="-324000">
              <a:spcBef>
                <a:spcPts val="850"/>
              </a:spcBef>
              <a:buClr>
                <a:srgbClr val="77caee"/>
              </a:buClr>
              <a:buSzPct val="45000"/>
              <a:buFont typeface="Wingdings" charset="2"/>
              <a:buChar char=""/>
            </a:pPr>
            <a:r>
              <a:rPr b="0" lang="de-DE" sz="2100" spc="-1" strike="noStrike">
                <a:solidFill>
                  <a:srgbClr val="009bdd"/>
                </a:solidFill>
                <a:latin typeface="Arial"/>
              </a:rPr>
              <a:t>Zweite Gliederungsebene</a:t>
            </a:r>
            <a:endParaRPr b="0" lang="de-DE" sz="2100" spc="-1" strike="noStrike">
              <a:solidFill>
                <a:srgbClr val="009bdd"/>
              </a:solidFill>
              <a:latin typeface="Arial"/>
            </a:endParaRPr>
          </a:p>
          <a:p>
            <a:pPr lvl="2" marL="1296000" indent="-288000">
              <a:spcBef>
                <a:spcPts val="635"/>
              </a:spcBef>
              <a:buClr>
                <a:srgbClr val="77caee"/>
              </a:buClr>
              <a:buSzPct val="45000"/>
              <a:buFont typeface="Wingdings" charset="2"/>
              <a:buChar char=""/>
            </a:pPr>
            <a:r>
              <a:rPr b="0" lang="de-DE" sz="1800" spc="-1" strike="noStrike">
                <a:solidFill>
                  <a:srgbClr val="009bdd"/>
                </a:solidFill>
                <a:latin typeface="Arial"/>
              </a:rPr>
              <a:t>Dritte Gliederungsebene</a:t>
            </a:r>
            <a:endParaRPr b="0" lang="de-DE" sz="1800" spc="-1" strike="noStrike">
              <a:solidFill>
                <a:srgbClr val="009bdd"/>
              </a:solidFill>
              <a:latin typeface="Arial"/>
            </a:endParaRPr>
          </a:p>
          <a:p>
            <a:pPr lvl="3" marL="1728000" indent="-216000">
              <a:spcBef>
                <a:spcPts val="422"/>
              </a:spcBef>
              <a:buClr>
                <a:srgbClr val="77caee"/>
              </a:buClr>
              <a:buSzPct val="45000"/>
              <a:buFont typeface="Wingdings" charset="2"/>
              <a:buChar char=""/>
            </a:pPr>
            <a:r>
              <a:rPr b="0" lang="de-DE" sz="1500" spc="-1" strike="noStrike">
                <a:solidFill>
                  <a:srgbClr val="009bdd"/>
                </a:solidFill>
                <a:latin typeface="Arial"/>
              </a:rPr>
              <a:t>Vierte Gliederungsebene</a:t>
            </a:r>
            <a:endParaRPr b="0" lang="de-DE" sz="1500" spc="-1" strike="noStrike">
              <a:solidFill>
                <a:srgbClr val="009bdd"/>
              </a:solidFill>
              <a:latin typeface="Arial"/>
            </a:endParaRPr>
          </a:p>
          <a:p>
            <a:pPr lvl="4" marL="2160000" indent="-216000">
              <a:spcBef>
                <a:spcPts val="210"/>
              </a:spcBef>
              <a:buClr>
                <a:srgbClr val="77caee"/>
              </a:buClr>
              <a:buSzPct val="45000"/>
              <a:buFont typeface="Wingdings" charset="2"/>
              <a:buChar char=""/>
            </a:pPr>
            <a:r>
              <a:rPr b="0" lang="de-DE" sz="1500" spc="-1" strike="noStrike">
                <a:solidFill>
                  <a:srgbClr val="009bdd"/>
                </a:solidFill>
                <a:latin typeface="Arial"/>
              </a:rPr>
              <a:t>Fünfte Gliederungsebene</a:t>
            </a:r>
            <a:endParaRPr b="0" lang="de-DE" sz="1500" spc="-1" strike="noStrike">
              <a:solidFill>
                <a:srgbClr val="009bdd"/>
              </a:solidFill>
              <a:latin typeface="Arial"/>
            </a:endParaRPr>
          </a:p>
          <a:p>
            <a:pPr lvl="5" marL="2592000" indent="-216000">
              <a:spcBef>
                <a:spcPts val="210"/>
              </a:spcBef>
              <a:buClr>
                <a:srgbClr val="77caee"/>
              </a:buClr>
              <a:buSzPct val="45000"/>
              <a:buFont typeface="Wingdings" charset="2"/>
              <a:buChar char=""/>
            </a:pPr>
            <a:r>
              <a:rPr b="0" lang="de-DE" sz="1500" spc="-1" strike="noStrike">
                <a:solidFill>
                  <a:srgbClr val="009bdd"/>
                </a:solidFill>
                <a:latin typeface="Arial"/>
              </a:rPr>
              <a:t>Sechste Gliederungsebene</a:t>
            </a:r>
            <a:endParaRPr b="0" lang="de-DE" sz="1500" spc="-1" strike="noStrike">
              <a:solidFill>
                <a:srgbClr val="009bdd"/>
              </a:solidFill>
              <a:latin typeface="Arial"/>
            </a:endParaRPr>
          </a:p>
          <a:p>
            <a:pPr lvl="6" marL="3024000" indent="-216000">
              <a:spcBef>
                <a:spcPts val="210"/>
              </a:spcBef>
              <a:buClr>
                <a:srgbClr val="77caee"/>
              </a:buClr>
              <a:buSzPct val="45000"/>
              <a:buFont typeface="Wingdings" charset="2"/>
              <a:buChar char=""/>
            </a:pPr>
            <a:r>
              <a:rPr b="0" lang="de-DE" sz="1500" spc="-1" strike="noStrike">
                <a:solidFill>
                  <a:srgbClr val="009bdd"/>
                </a:solidFill>
                <a:latin typeface="Arial"/>
              </a:rPr>
              <a:t>Siebte Gliederungsebene</a:t>
            </a:r>
            <a:endParaRPr b="0" lang="de-DE" sz="15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46" name="PlaceHolder 3"/>
          <p:cNvSpPr>
            <a:spLocks noGrp="1"/>
          </p:cNvSpPr>
          <p:nvPr>
            <p:ph type="dt" idx="1"/>
          </p:nvPr>
        </p:nvSpPr>
        <p:spPr>
          <a:xfrm>
            <a:off x="360000" y="5220000"/>
            <a:ext cx="2340000" cy="36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>
              <a:defRPr b="0" lang="de-DE" sz="1400" spc="-1" strike="noStrike">
                <a:solidFill>
                  <a:srgbClr val="ffffff"/>
                </a:solidFill>
                <a:latin typeface="Arial"/>
              </a:defRPr>
            </a:lvl1pPr>
          </a:lstStyle>
          <a:p>
            <a:r>
              <a:rPr b="0" lang="de-DE" sz="1400" spc="-1" strike="noStrike">
                <a:solidFill>
                  <a:srgbClr val="ffffff"/>
                </a:solidFill>
                <a:latin typeface="Arial"/>
              </a:rPr>
              <a:t>&lt;Datum/Uhrzeit&gt;</a:t>
            </a:r>
            <a:endParaRPr b="0" lang="de-DE" sz="14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47" name="PlaceHolder 4"/>
          <p:cNvSpPr>
            <a:spLocks noGrp="1"/>
          </p:cNvSpPr>
          <p:nvPr>
            <p:ph type="ftr" idx="2"/>
          </p:nvPr>
        </p:nvSpPr>
        <p:spPr>
          <a:xfrm>
            <a:off x="3420000" y="5220000"/>
            <a:ext cx="3240000" cy="36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algn="ctr">
              <a:buNone/>
              <a:defRPr b="0" lang="de-DE" sz="1400" spc="-1" strike="noStrike">
                <a:solidFill>
                  <a:srgbClr val="ffffff"/>
                </a:solidFill>
                <a:latin typeface="Arial"/>
              </a:defRPr>
            </a:lvl1pPr>
          </a:lstStyle>
          <a:p>
            <a:pPr algn="ctr">
              <a:buNone/>
            </a:pPr>
            <a:r>
              <a:rPr b="0" lang="de-DE" sz="1400" spc="-1" strike="noStrike">
                <a:solidFill>
                  <a:srgbClr val="ffffff"/>
                </a:solidFill>
                <a:latin typeface="Arial"/>
              </a:rPr>
              <a:t>&lt;Fußzeile&gt;</a:t>
            </a:r>
            <a:endParaRPr b="0" lang="de-DE" sz="14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48" name="PlaceHolder 5"/>
          <p:cNvSpPr>
            <a:spLocks noGrp="1"/>
          </p:cNvSpPr>
          <p:nvPr>
            <p:ph type="sldNum" idx="3"/>
          </p:nvPr>
        </p:nvSpPr>
        <p:spPr>
          <a:xfrm>
            <a:off x="7380000" y="5220000"/>
            <a:ext cx="2340000" cy="36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algn="r">
              <a:buNone/>
              <a:defRPr b="0" lang="de-DE" sz="1400" spc="-1" strike="noStrike">
                <a:solidFill>
                  <a:srgbClr val="ffffff"/>
                </a:solidFill>
                <a:latin typeface="Arial"/>
              </a:defRPr>
            </a:lvl1pPr>
          </a:lstStyle>
          <a:p>
            <a:pPr algn="r">
              <a:buNone/>
            </a:pPr>
            <a:fld id="{F2CE9249-5D82-41FA-82F3-154C1935316B}" type="slidenum">
              <a:rPr b="0" lang="de-DE" sz="1400" spc="-1" strike="noStrike">
                <a:solidFill>
                  <a:srgbClr val="ffffff"/>
                </a:solidFill>
                <a:latin typeface="Arial"/>
              </a:rPr>
              <a:t>&lt;Foliennummer&gt;</a:t>
            </a:fld>
            <a:endParaRPr b="0" lang="de-DE" sz="1400" spc="-1" strike="noStrike">
              <a:solidFill>
                <a:srgbClr val="ffffff"/>
              </a:solidFill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5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PlaceHolder 1"/>
          <p:cNvSpPr>
            <a:spLocks noGrp="1"/>
          </p:cNvSpPr>
          <p:nvPr>
            <p:ph type="title"/>
          </p:nvPr>
        </p:nvSpPr>
        <p:spPr>
          <a:xfrm>
            <a:off x="0" y="1620000"/>
            <a:ext cx="9000000" cy="108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r>
              <a:rPr b="0" lang="de-DE" sz="3300" spc="-1" strike="noStrike">
                <a:solidFill>
                  <a:srgbClr val="dd4100"/>
                </a:solidFill>
                <a:latin typeface="Arial"/>
              </a:rPr>
              <a:t>Wie organisiere ich eine Gruppenaktivität?</a:t>
            </a:r>
            <a:endParaRPr b="0" lang="de-DE" sz="3300" spc="-1" strike="noStrike">
              <a:solidFill>
                <a:srgbClr val="dd41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/>
          </p:nvPr>
        </p:nvSpPr>
        <p:spPr>
          <a:xfrm>
            <a:off x="360000" y="1080000"/>
            <a:ext cx="9360000" cy="360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 marL="432000" indent="-324000">
              <a:spcBef>
                <a:spcPts val="1060"/>
              </a:spcBef>
              <a:buClr>
                <a:srgbClr val="77caee"/>
              </a:buClr>
              <a:buSzPct val="45000"/>
              <a:buFont typeface="Wingdings" charset="2"/>
              <a:buChar char=""/>
            </a:pPr>
            <a:r>
              <a:rPr b="0" lang="de-DE" sz="2400" spc="-1" strike="noStrike">
                <a:solidFill>
                  <a:srgbClr val="009bdd"/>
                </a:solidFill>
                <a:latin typeface="Arial"/>
              </a:rPr>
              <a:t>Ziel festlegen</a:t>
            </a:r>
            <a:endParaRPr b="0" lang="de-DE" sz="2400" spc="-1" strike="noStrike">
              <a:solidFill>
                <a:srgbClr val="009bdd"/>
              </a:solidFill>
              <a:latin typeface="Arial"/>
            </a:endParaRPr>
          </a:p>
          <a:p>
            <a:pPr marL="432000" indent="-324000">
              <a:spcBef>
                <a:spcPts val="1060"/>
              </a:spcBef>
              <a:buClr>
                <a:srgbClr val="77caee"/>
              </a:buClr>
              <a:buSzPct val="45000"/>
              <a:buFont typeface="Wingdings" charset="2"/>
              <a:buChar char=""/>
            </a:pPr>
            <a:r>
              <a:rPr b="0" lang="de-DE" sz="2400" spc="-1" strike="noStrike">
                <a:solidFill>
                  <a:srgbClr val="009bdd"/>
                </a:solidFill>
                <a:latin typeface="Arial"/>
              </a:rPr>
              <a:t>Kooperationspartner (Einrichtung der beruflichen Bildung) finden</a:t>
            </a:r>
            <a:endParaRPr b="0" lang="de-DE" sz="2400" spc="-1" strike="noStrike">
              <a:solidFill>
                <a:srgbClr val="009bdd"/>
              </a:solidFill>
              <a:latin typeface="Arial"/>
            </a:endParaRPr>
          </a:p>
          <a:p>
            <a:pPr marL="432000" indent="-324000">
              <a:spcBef>
                <a:spcPts val="1060"/>
              </a:spcBef>
              <a:buClr>
                <a:srgbClr val="77caee"/>
              </a:buClr>
              <a:buSzPct val="45000"/>
              <a:buFont typeface="Wingdings" charset="2"/>
              <a:buChar char=""/>
            </a:pPr>
            <a:r>
              <a:rPr b="0" lang="de-DE" sz="2400" spc="-1" strike="noStrike">
                <a:solidFill>
                  <a:srgbClr val="009bdd"/>
                </a:solidFill>
                <a:latin typeface="Arial"/>
              </a:rPr>
              <a:t>Kontakt aufnehmen </a:t>
            </a:r>
            <a:endParaRPr b="0" lang="de-DE" sz="2400" spc="-1" strike="noStrike">
              <a:solidFill>
                <a:srgbClr val="009bdd"/>
              </a:solidFill>
              <a:latin typeface="Arial"/>
            </a:endParaRPr>
          </a:p>
          <a:p>
            <a:pPr marL="432000" indent="-324000">
              <a:spcBef>
                <a:spcPts val="1060"/>
              </a:spcBef>
              <a:buClr>
                <a:srgbClr val="77caee"/>
              </a:buClr>
              <a:buSzPct val="45000"/>
              <a:buFont typeface="Wingdings" charset="2"/>
              <a:buChar char=""/>
            </a:pPr>
            <a:r>
              <a:rPr b="0" lang="de-DE" sz="2400" spc="-1" strike="noStrike">
                <a:solidFill>
                  <a:srgbClr val="009bdd"/>
                </a:solidFill>
                <a:latin typeface="Arial"/>
              </a:rPr>
              <a:t>Bei Einladung Verlauf der Aktivität planen</a:t>
            </a:r>
            <a:endParaRPr b="0" lang="de-DE" sz="2400" spc="-1" strike="noStrike">
              <a:solidFill>
                <a:srgbClr val="009bdd"/>
              </a:solidFill>
              <a:latin typeface="Arial"/>
            </a:endParaRPr>
          </a:p>
          <a:p>
            <a:pPr marL="432000" indent="-324000">
              <a:spcBef>
                <a:spcPts val="1060"/>
              </a:spcBef>
              <a:buClr>
                <a:srgbClr val="77caee"/>
              </a:buClr>
              <a:buSzPct val="45000"/>
              <a:buFont typeface="Wingdings" charset="2"/>
              <a:buChar char=""/>
            </a:pPr>
            <a:r>
              <a:rPr b="0" lang="de-DE" sz="2400" spc="-1" strike="noStrike">
                <a:solidFill>
                  <a:srgbClr val="009bdd"/>
                </a:solidFill>
                <a:latin typeface="Arial"/>
              </a:rPr>
              <a:t>Erasmusantrag bei Herrn Sieber erfragen und (gemeinsam) ausfüllen</a:t>
            </a:r>
            <a:endParaRPr b="0" lang="de-DE" sz="2400" spc="-1" strike="noStrike">
              <a:solidFill>
                <a:srgbClr val="009bdd"/>
              </a:solidFill>
              <a:latin typeface="Arial"/>
            </a:endParaRPr>
          </a:p>
          <a:p>
            <a:pPr marL="432000" indent="-324000">
              <a:spcBef>
                <a:spcPts val="1060"/>
              </a:spcBef>
              <a:buClr>
                <a:srgbClr val="77caee"/>
              </a:buClr>
              <a:buSzPct val="45000"/>
              <a:buFont typeface="Wingdings" charset="2"/>
              <a:buChar char=""/>
            </a:pPr>
            <a:r>
              <a:rPr b="0" lang="de-DE" sz="2400" spc="-1" strike="noStrike">
                <a:solidFill>
                  <a:srgbClr val="009bdd"/>
                </a:solidFill>
                <a:latin typeface="Arial"/>
              </a:rPr>
              <a:t>Organisation von Transport, Unterkünften, Verpflegung, weiteren Aktivitäten</a:t>
            </a:r>
            <a:endParaRPr b="0" lang="de-DE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45D293E8-655C-45BE-A113-548ABBD42C81}" type="slidenum">
              <a:t>2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1"/>
          </p:nvPr>
        </p:nvSpPr>
        <p:spPr/>
        <p:txBody>
          <a:bodyPr/>
          <a:p>
            <a:fld id="{FAB368CF-00BE-4560-B434-53192E9DD446}" type="datetime1">
              <a:rPr lang="de-DE"/>
              <a:t>02.09.2026</a:t>
            </a:fld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</TotalTime>
  <Application>LibreOffice/7.3.7.2$Linux_X86_64 LibreOffice_project/30$Build-2</Application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2026-09-02T16:57:23Z</dcterms:created>
  <dc:creator/>
  <dc:description/>
  <dc:language>de-DE</dc:language>
  <cp:lastModifiedBy/>
  <dcterms:modified xsi:type="dcterms:W3CDTF">2026-09-02T17:04:44Z</dcterms:modified>
  <cp:revision>2</cp:revision>
  <dc:subject/>
  <dc:title>Blue Curve</dc:title>
</cp:coreProperties>
</file>