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_rels/presentation.xml.rels" ContentType="application/vnd.openxmlformats-package.relationships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_rels/slideLayout2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20.xml.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2.xml" ContentType="application/vnd.openxmlformats-officedocument.presentationml.slideLayout+xml"/>
  <Override PartName="/ppt/media/image1.png" ContentType="image/png"/>
  <Override PartName="/ppt/media/image2.png" ContentType="image/png"/>
  <Override PartName="/ppt/media/image3.png" ContentType="image/png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_rels/slide4.xml.rels" ContentType="application/vnd.openxmlformats-package.relationships+xml"/>
  <Override PartName="/ppt/slides/_rels/slide1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</p:sldIdLst>
  <p:sldSz cx="10080625" cy="567055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360000" y="1080000"/>
            <a:ext cx="93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200" spc="-1" strike="noStrike">
              <a:highlight>
                <a:srgbClr val="ffffff"/>
              </a:highlight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93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360000" y="180000"/>
            <a:ext cx="9360000" cy="2217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200" spc="-1" strike="noStrike">
              <a:highlight>
                <a:srgbClr val="ffffff"/>
              </a:highlight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360000" y="296028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5155920" y="296028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/>
          </p:nvPr>
        </p:nvSpPr>
        <p:spPr>
          <a:xfrm>
            <a:off x="360000" y="2960280"/>
            <a:ext cx="936000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936000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/>
          </p:nvPr>
        </p:nvSpPr>
        <p:spPr>
          <a:xfrm>
            <a:off x="360000" y="2960280"/>
            <a:ext cx="936000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/>
          </p:nvPr>
        </p:nvSpPr>
        <p:spPr>
          <a:xfrm>
            <a:off x="360000" y="296028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/>
          </p:nvPr>
        </p:nvSpPr>
        <p:spPr>
          <a:xfrm>
            <a:off x="5155920" y="296028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3524760" y="108000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689160" y="108000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360000" y="296028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40" name="PlaceHolder 6"/>
          <p:cNvSpPr>
            <a:spLocks noGrp="1"/>
          </p:cNvSpPr>
          <p:nvPr>
            <p:ph/>
          </p:nvPr>
        </p:nvSpPr>
        <p:spPr>
          <a:xfrm>
            <a:off x="3524760" y="296028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41" name="PlaceHolder 7"/>
          <p:cNvSpPr>
            <a:spLocks noGrp="1"/>
          </p:cNvSpPr>
          <p:nvPr>
            <p:ph/>
          </p:nvPr>
        </p:nvSpPr>
        <p:spPr>
          <a:xfrm>
            <a:off x="6689160" y="296028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2982B8DB-835F-40FE-BF1A-5A65BFB50EF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subTitle"/>
          </p:nvPr>
        </p:nvSpPr>
        <p:spPr>
          <a:xfrm>
            <a:off x="360000" y="1080000"/>
            <a:ext cx="93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200" spc="-1" strike="noStrike">
              <a:highlight>
                <a:srgbClr val="ffffff"/>
              </a:highlight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8CF21CC2-4AC0-4A0D-A6F5-B84E557A798D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93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4A8860A9-F4EF-487B-96E7-AA2B311391B3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5B362B96-5FCC-4072-83BF-132CC78C3540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42364B87-22BF-4C13-B81B-0E7842E3604B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subTitle"/>
          </p:nvPr>
        </p:nvSpPr>
        <p:spPr>
          <a:xfrm>
            <a:off x="360000" y="180000"/>
            <a:ext cx="9360000" cy="2217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200" spc="-1" strike="noStrike">
              <a:highlight>
                <a:srgbClr val="ffffff"/>
              </a:highlight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11E41FD0-2C9D-433B-B758-43E6BAFF2E1C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/>
          </p:nvPr>
        </p:nvSpPr>
        <p:spPr>
          <a:xfrm>
            <a:off x="360000" y="296028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3B7BD0B5-357E-484C-A01F-195E3E080BB6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/>
          </p:nvPr>
        </p:nvSpPr>
        <p:spPr>
          <a:xfrm>
            <a:off x="5155920" y="296028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38494390-5E6D-47F2-AE0E-F73A8B8EF745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360000" y="2960280"/>
            <a:ext cx="936000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3CF9BF4A-D86D-418C-9892-E0392B23D2D4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936000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360000" y="2960280"/>
            <a:ext cx="936000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EC8C474-AE0E-4FBE-AB49-25F7C3402048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/>
          </p:nvPr>
        </p:nvSpPr>
        <p:spPr>
          <a:xfrm>
            <a:off x="5155920" y="108000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76" name="PlaceHolder 4"/>
          <p:cNvSpPr>
            <a:spLocks noGrp="1"/>
          </p:cNvSpPr>
          <p:nvPr>
            <p:ph/>
          </p:nvPr>
        </p:nvSpPr>
        <p:spPr>
          <a:xfrm>
            <a:off x="360000" y="296028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77" name="PlaceHolder 5"/>
          <p:cNvSpPr>
            <a:spLocks noGrp="1"/>
          </p:cNvSpPr>
          <p:nvPr>
            <p:ph/>
          </p:nvPr>
        </p:nvSpPr>
        <p:spPr>
          <a:xfrm>
            <a:off x="5155920" y="2960280"/>
            <a:ext cx="456732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D5606A33-BDBD-4203-A07D-CB70EFC70B55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360000" y="108000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3524760" y="108000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/>
          </p:nvPr>
        </p:nvSpPr>
        <p:spPr>
          <a:xfrm>
            <a:off x="6689160" y="108000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82" name="PlaceHolder 5"/>
          <p:cNvSpPr>
            <a:spLocks noGrp="1"/>
          </p:cNvSpPr>
          <p:nvPr>
            <p:ph/>
          </p:nvPr>
        </p:nvSpPr>
        <p:spPr>
          <a:xfrm>
            <a:off x="360000" y="296028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83" name="PlaceHolder 6"/>
          <p:cNvSpPr>
            <a:spLocks noGrp="1"/>
          </p:cNvSpPr>
          <p:nvPr>
            <p:ph/>
          </p:nvPr>
        </p:nvSpPr>
        <p:spPr>
          <a:xfrm>
            <a:off x="3524760" y="296028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84" name="PlaceHolder 7"/>
          <p:cNvSpPr>
            <a:spLocks noGrp="1"/>
          </p:cNvSpPr>
          <p:nvPr>
            <p:ph/>
          </p:nvPr>
        </p:nvSpPr>
        <p:spPr>
          <a:xfrm>
            <a:off x="6689160" y="2960280"/>
            <a:ext cx="3013560" cy="171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AC808426-540E-4E8E-8AF5-0ACA37FDB9D6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de-DE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"/>
          <p:cNvSpPr/>
          <p:nvPr/>
        </p:nvSpPr>
        <p:spPr>
          <a:xfrm flipH="1" flipV="1">
            <a:off x="0" y="4500000"/>
            <a:ext cx="10080000" cy="1170000"/>
          </a:xfrm>
          <a:prstGeom prst="flowChartDocument">
            <a:avLst/>
          </a:prstGeom>
          <a:gradFill rotWithShape="0">
            <a:gsLst>
              <a:gs pos="0">
                <a:srgbClr val="77caee"/>
              </a:gs>
              <a:gs pos="100000">
                <a:srgbClr val="009bdd"/>
              </a:gs>
            </a:gsLst>
            <a:lin ang="10800000"/>
          </a:gradFill>
          <a:ln w="18000">
            <a:noFill/>
          </a:ln>
          <a:effectLst>
            <a:outerShdw dist="10800" dir="5400000" blurRad="0" rotWithShape="0">
              <a:srgbClr val="009bdd"/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1" name="PlaceHolder 1"/>
          <p:cNvSpPr>
            <a:spLocks noGrp="1"/>
          </p:cNvSpPr>
          <p:nvPr>
            <p:ph type="title"/>
          </p:nvPr>
        </p:nvSpPr>
        <p:spPr>
          <a:xfrm>
            <a:off x="0" y="1620000"/>
            <a:ext cx="9000000" cy="108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de-DE" sz="3300" spc="-1" strike="noStrike">
                <a:solidFill>
                  <a:srgbClr val="dd4100"/>
                </a:solidFill>
                <a:latin typeface="Arial"/>
              </a:rPr>
              <a:t>Format des Titeltextes durch Klicken bearbeiten</a:t>
            </a:r>
            <a:endParaRPr b="0" lang="de-DE" sz="3300" spc="-1" strike="noStrike">
              <a:solidFill>
                <a:srgbClr val="dd4100"/>
              </a:solidFill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360000" y="2880000"/>
            <a:ext cx="9360000" cy="162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8000"/>
          </a:bodyPr>
          <a:p>
            <a:pPr marL="432000" indent="-324000">
              <a:spcBef>
                <a:spcPts val="106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400" spc="-1" strike="noStrike">
                <a:solidFill>
                  <a:srgbClr val="009bdd"/>
                </a:solidFill>
                <a:latin typeface="Arial"/>
              </a:rPr>
              <a:t>Format des Gliederungstextes durch Klicken bearbeiten</a:t>
            </a:r>
            <a:endParaRPr b="0" lang="de-DE" sz="2400" spc="-1" strike="noStrike">
              <a:solidFill>
                <a:srgbClr val="009bdd"/>
              </a:solidFill>
              <a:latin typeface="Arial"/>
            </a:endParaRPr>
          </a:p>
          <a:p>
            <a:pPr lvl="1" marL="864000" indent="-324000">
              <a:spcBef>
                <a:spcPts val="85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100" spc="-1" strike="noStrike">
                <a:solidFill>
                  <a:srgbClr val="009bdd"/>
                </a:solidFill>
                <a:latin typeface="Arial"/>
              </a:rPr>
              <a:t>Zweite Gliederungsebene</a:t>
            </a:r>
            <a:endParaRPr b="0" lang="de-DE" sz="2100" spc="-1" strike="noStrike">
              <a:solidFill>
                <a:srgbClr val="009bdd"/>
              </a:solidFill>
              <a:latin typeface="Arial"/>
            </a:endParaRPr>
          </a:p>
          <a:p>
            <a:pPr lvl="2" marL="1296000" indent="-288000">
              <a:spcBef>
                <a:spcPts val="635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800" spc="-1" strike="noStrike">
                <a:solidFill>
                  <a:srgbClr val="009bdd"/>
                </a:solidFill>
                <a:latin typeface="Arial"/>
              </a:rPr>
              <a:t>Dritte Gliederungsebene</a:t>
            </a:r>
            <a:endParaRPr b="0" lang="de-DE" sz="1800" spc="-1" strike="noStrike">
              <a:solidFill>
                <a:srgbClr val="009bdd"/>
              </a:solidFill>
              <a:latin typeface="Arial"/>
            </a:endParaRPr>
          </a:p>
          <a:p>
            <a:pPr lvl="3" marL="1728000" indent="-216000">
              <a:spcBef>
                <a:spcPts val="422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500" spc="-1" strike="noStrike">
                <a:solidFill>
                  <a:srgbClr val="009bdd"/>
                </a:solidFill>
                <a:latin typeface="Arial"/>
              </a:rPr>
              <a:t>Vierte Gliederungsebene</a:t>
            </a:r>
            <a:endParaRPr b="0" lang="de-DE" sz="1500" spc="-1" strike="noStrike">
              <a:solidFill>
                <a:srgbClr val="009bdd"/>
              </a:solidFill>
              <a:latin typeface="Arial"/>
            </a:endParaRPr>
          </a:p>
          <a:p>
            <a:pPr lvl="4" marL="2160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500" spc="-1" strike="noStrike">
                <a:solidFill>
                  <a:srgbClr val="009bdd"/>
                </a:solidFill>
                <a:latin typeface="Arial"/>
              </a:rPr>
              <a:t>Fünfte Gliederungsebene</a:t>
            </a:r>
            <a:endParaRPr b="0" lang="de-DE" sz="1500" spc="-1" strike="noStrike">
              <a:solidFill>
                <a:srgbClr val="009bdd"/>
              </a:solidFill>
              <a:latin typeface="Arial"/>
            </a:endParaRPr>
          </a:p>
          <a:p>
            <a:pPr lvl="5" marL="2592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500" spc="-1" strike="noStrike">
                <a:solidFill>
                  <a:srgbClr val="009bdd"/>
                </a:solidFill>
                <a:latin typeface="Arial"/>
              </a:rPr>
              <a:t>Sechste Gliederungsebene</a:t>
            </a:r>
            <a:endParaRPr b="0" lang="de-DE" sz="1500" spc="-1" strike="noStrike">
              <a:solidFill>
                <a:srgbClr val="009bdd"/>
              </a:solidFill>
              <a:latin typeface="Arial"/>
            </a:endParaRPr>
          </a:p>
          <a:p>
            <a:pPr lvl="6" marL="3024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500" spc="-1" strike="noStrike">
                <a:solidFill>
                  <a:srgbClr val="009bdd"/>
                </a:solidFill>
                <a:latin typeface="Arial"/>
              </a:rPr>
              <a:t>Siebte Gliederungsebene</a:t>
            </a:r>
            <a:endParaRPr b="0" lang="de-DE" sz="15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" name=""/>
          <p:cNvSpPr txBox="1"/>
          <p:nvPr/>
        </p:nvSpPr>
        <p:spPr>
          <a:xfrm>
            <a:off x="360000" y="5220000"/>
            <a:ext cx="2340000" cy="3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r>
              <a:rPr b="0" lang="de-DE" sz="1400" spc="-1" strike="noStrike">
                <a:solidFill>
                  <a:srgbClr val="ffffff"/>
                </a:solidFill>
                <a:latin typeface="Arial"/>
              </a:rPr>
              <a:t>&lt;Datum/Uhrzeit&gt;</a:t>
            </a:r>
            <a:endParaRPr b="0" lang="de-DE" sz="1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4" name=""/>
          <p:cNvSpPr txBox="1"/>
          <p:nvPr/>
        </p:nvSpPr>
        <p:spPr>
          <a:xfrm>
            <a:off x="3420000" y="5220000"/>
            <a:ext cx="3240000" cy="3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ctr">
              <a:buNone/>
            </a:pPr>
            <a:r>
              <a:rPr b="0" lang="de-DE" sz="1400" spc="-1" strike="noStrike">
                <a:solidFill>
                  <a:srgbClr val="ffffff"/>
                </a:solidFill>
                <a:latin typeface="Arial"/>
              </a:rPr>
              <a:t>&lt;Fußzeile&gt;</a:t>
            </a:r>
            <a:endParaRPr b="0" lang="de-DE" sz="1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5" name=""/>
          <p:cNvSpPr txBox="1"/>
          <p:nvPr/>
        </p:nvSpPr>
        <p:spPr>
          <a:xfrm>
            <a:off x="7380000" y="5220000"/>
            <a:ext cx="2340000" cy="3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r">
              <a:buNone/>
            </a:pPr>
            <a:fld id="{AD5539B7-AACD-43BE-BDE5-C20C6F66952E}" type="slidenum">
              <a:rPr b="0" lang="de-DE" sz="1400" spc="-1" strike="noStrike">
                <a:solidFill>
                  <a:srgbClr val="ffffff"/>
                </a:solidFill>
                <a:latin typeface="Arial"/>
              </a:rPr>
              <a:t>&lt;Foliennummer&gt;</a:t>
            </a:fld>
            <a:endParaRPr b="0" lang="de-DE" sz="14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"/>
          <p:cNvSpPr/>
          <p:nvPr/>
        </p:nvSpPr>
        <p:spPr>
          <a:xfrm>
            <a:off x="0" y="0"/>
            <a:ext cx="10076760" cy="720000"/>
          </a:xfrm>
          <a:prstGeom prst="rect">
            <a:avLst/>
          </a:prstGeom>
          <a:gradFill rotWithShape="0">
            <a:gsLst>
              <a:gs pos="0">
                <a:srgbClr val="77caee"/>
              </a:gs>
              <a:gs pos="100000">
                <a:srgbClr val="009bdd"/>
              </a:gs>
            </a:gsLst>
            <a:lin ang="10800000"/>
          </a:gradFill>
          <a:ln w="18000">
            <a:noFill/>
          </a:ln>
          <a:effectLst>
            <a:outerShdw dist="10800" dir="5400000" blurRad="0" rotWithShape="0">
              <a:srgbClr val="009bdd"/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43" name=""/>
          <p:cNvSpPr/>
          <p:nvPr/>
        </p:nvSpPr>
        <p:spPr>
          <a:xfrm>
            <a:off x="3240" y="5040000"/>
            <a:ext cx="10076760" cy="631440"/>
          </a:xfrm>
          <a:prstGeom prst="rect">
            <a:avLst/>
          </a:prstGeom>
          <a:gradFill rotWithShape="0">
            <a:gsLst>
              <a:gs pos="0">
                <a:srgbClr val="77caee"/>
              </a:gs>
              <a:gs pos="100000">
                <a:srgbClr val="009bdd"/>
              </a:gs>
            </a:gsLst>
            <a:lin ang="10800000"/>
          </a:gradFill>
          <a:ln w="18000">
            <a:noFill/>
          </a:ln>
          <a:effectLst>
            <a:outerShdw dist="10800" dir="5400000" blurRad="0" rotWithShape="0">
              <a:srgbClr val="009bdd"/>
            </a:outerShdw>
          </a:effectLst>
        </p:spPr>
        <p:style>
          <a:lnRef idx="0"/>
          <a:fillRef idx="0"/>
          <a:effectRef idx="0"/>
          <a:fontRef idx="minor"/>
        </p:style>
      </p:sp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360000" cy="478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de-DE" sz="3300" spc="-1" strike="noStrike">
                <a:solidFill>
                  <a:srgbClr val="ffffff"/>
                </a:solidFill>
                <a:latin typeface="Arial"/>
              </a:rPr>
              <a:t>Format des Titeltextes durch Klicken bearbeiten</a:t>
            </a:r>
            <a:endParaRPr b="0" lang="de-DE" sz="33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360000" y="1080000"/>
            <a:ext cx="93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Bef>
                <a:spcPts val="106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400" spc="-1" strike="noStrike">
                <a:solidFill>
                  <a:srgbClr val="009bdd"/>
                </a:solidFill>
                <a:latin typeface="Arial"/>
              </a:rPr>
              <a:t>Format des Gliederungstextes durch Klicken bearbeiten</a:t>
            </a:r>
            <a:endParaRPr b="0" lang="de-DE" sz="2400" spc="-1" strike="noStrike">
              <a:solidFill>
                <a:srgbClr val="009bdd"/>
              </a:solidFill>
              <a:latin typeface="Arial"/>
            </a:endParaRPr>
          </a:p>
          <a:p>
            <a:pPr lvl="1" marL="864000" indent="-324000">
              <a:spcBef>
                <a:spcPts val="85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100" spc="-1" strike="noStrike">
                <a:solidFill>
                  <a:srgbClr val="009bdd"/>
                </a:solidFill>
                <a:latin typeface="Arial"/>
              </a:rPr>
              <a:t>Zweite Gliederungsebene</a:t>
            </a:r>
            <a:endParaRPr b="0" lang="de-DE" sz="2100" spc="-1" strike="noStrike">
              <a:solidFill>
                <a:srgbClr val="009bdd"/>
              </a:solidFill>
              <a:latin typeface="Arial"/>
            </a:endParaRPr>
          </a:p>
          <a:p>
            <a:pPr lvl="2" marL="1296000" indent="-288000">
              <a:spcBef>
                <a:spcPts val="635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800" spc="-1" strike="noStrike">
                <a:solidFill>
                  <a:srgbClr val="009bdd"/>
                </a:solidFill>
                <a:latin typeface="Arial"/>
              </a:rPr>
              <a:t>Dritte Gliederungsebene</a:t>
            </a:r>
            <a:endParaRPr b="0" lang="de-DE" sz="1800" spc="-1" strike="noStrike">
              <a:solidFill>
                <a:srgbClr val="009bdd"/>
              </a:solidFill>
              <a:latin typeface="Arial"/>
            </a:endParaRPr>
          </a:p>
          <a:p>
            <a:pPr lvl="3" marL="1728000" indent="-216000">
              <a:spcBef>
                <a:spcPts val="422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500" spc="-1" strike="noStrike">
                <a:solidFill>
                  <a:srgbClr val="009bdd"/>
                </a:solidFill>
                <a:latin typeface="Arial"/>
              </a:rPr>
              <a:t>Vierte Gliederungsebene</a:t>
            </a:r>
            <a:endParaRPr b="0" lang="de-DE" sz="1500" spc="-1" strike="noStrike">
              <a:solidFill>
                <a:srgbClr val="009bdd"/>
              </a:solidFill>
              <a:latin typeface="Arial"/>
            </a:endParaRPr>
          </a:p>
          <a:p>
            <a:pPr lvl="4" marL="2160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500" spc="-1" strike="noStrike">
                <a:solidFill>
                  <a:srgbClr val="009bdd"/>
                </a:solidFill>
                <a:latin typeface="Arial"/>
              </a:rPr>
              <a:t>Fünfte Gliederungsebene</a:t>
            </a:r>
            <a:endParaRPr b="0" lang="de-DE" sz="1500" spc="-1" strike="noStrike">
              <a:solidFill>
                <a:srgbClr val="009bdd"/>
              </a:solidFill>
              <a:latin typeface="Arial"/>
            </a:endParaRPr>
          </a:p>
          <a:p>
            <a:pPr lvl="5" marL="2592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500" spc="-1" strike="noStrike">
                <a:solidFill>
                  <a:srgbClr val="009bdd"/>
                </a:solidFill>
                <a:latin typeface="Arial"/>
              </a:rPr>
              <a:t>Sechste Gliederungsebene</a:t>
            </a:r>
            <a:endParaRPr b="0" lang="de-DE" sz="1500" spc="-1" strike="noStrike">
              <a:solidFill>
                <a:srgbClr val="009bdd"/>
              </a:solidFill>
              <a:latin typeface="Arial"/>
            </a:endParaRPr>
          </a:p>
          <a:p>
            <a:pPr lvl="6" marL="3024000" indent="-216000">
              <a:spcBef>
                <a:spcPts val="21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1500" spc="-1" strike="noStrike">
                <a:solidFill>
                  <a:srgbClr val="009bdd"/>
                </a:solidFill>
                <a:latin typeface="Arial"/>
              </a:rPr>
              <a:t>Siebte Gliederungsebene</a:t>
            </a:r>
            <a:endParaRPr b="0" lang="de-DE" sz="15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dt" idx="1"/>
          </p:nvPr>
        </p:nvSpPr>
        <p:spPr>
          <a:xfrm>
            <a:off x="360000" y="5220000"/>
            <a:ext cx="2340000" cy="3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>
              <a:defRPr b="0" lang="de-DE" sz="1400" spc="-1" strike="noStrike">
                <a:solidFill>
                  <a:srgbClr val="ffffff"/>
                </a:solidFill>
                <a:latin typeface="Arial"/>
              </a:defRPr>
            </a:lvl1pPr>
          </a:lstStyle>
          <a:p>
            <a:r>
              <a:rPr b="0" lang="de-DE" sz="1400" spc="-1" strike="noStrike">
                <a:solidFill>
                  <a:srgbClr val="ffffff"/>
                </a:solidFill>
                <a:latin typeface="Arial"/>
              </a:rPr>
              <a:t>&lt;Datum/Uhrzeit&gt;</a:t>
            </a:r>
            <a:endParaRPr b="0" lang="de-DE" sz="1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 type="ftr" idx="2"/>
          </p:nvPr>
        </p:nvSpPr>
        <p:spPr>
          <a:xfrm>
            <a:off x="3420000" y="5220000"/>
            <a:ext cx="3240000" cy="3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algn="ctr">
              <a:buNone/>
              <a:defRPr b="0" lang="de-DE" sz="1400" spc="-1" strike="noStrike">
                <a:solidFill>
                  <a:srgbClr val="ffffff"/>
                </a:solidFill>
                <a:latin typeface="Arial"/>
              </a:defRPr>
            </a:lvl1pPr>
          </a:lstStyle>
          <a:p>
            <a:pPr algn="ctr">
              <a:buNone/>
            </a:pPr>
            <a:r>
              <a:rPr b="0" lang="de-DE" sz="1400" spc="-1" strike="noStrike">
                <a:solidFill>
                  <a:srgbClr val="ffffff"/>
                </a:solidFill>
                <a:latin typeface="Arial"/>
              </a:rPr>
              <a:t>&lt;Fußzeile&gt;</a:t>
            </a:r>
            <a:endParaRPr b="0" lang="de-DE" sz="1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48" name="PlaceHolder 5"/>
          <p:cNvSpPr>
            <a:spLocks noGrp="1"/>
          </p:cNvSpPr>
          <p:nvPr>
            <p:ph type="sldNum" idx="3"/>
          </p:nvPr>
        </p:nvSpPr>
        <p:spPr>
          <a:xfrm>
            <a:off x="7380000" y="5220000"/>
            <a:ext cx="2340000" cy="36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algn="r">
              <a:buNone/>
              <a:defRPr b="0" lang="de-DE" sz="1400" spc="-1" strike="noStrike">
                <a:solidFill>
                  <a:srgbClr val="ffffff"/>
                </a:solidFill>
                <a:latin typeface="Arial"/>
              </a:defRPr>
            </a:lvl1pPr>
          </a:lstStyle>
          <a:p>
            <a:pPr algn="r">
              <a:buNone/>
            </a:pPr>
            <a:fld id="{D3D3BF49-F89C-48A4-B6CE-0D23BCAE8388}" type="slidenum">
              <a:rPr b="0" lang="de-DE" sz="1400" spc="-1" strike="noStrike">
                <a:solidFill>
                  <a:srgbClr val="ffffff"/>
                </a:solidFill>
                <a:latin typeface="Arial"/>
              </a:rPr>
              <a:t>&lt;Foliennummer&gt;</a:t>
            </a:fld>
            <a:endParaRPr b="0" lang="de-DE" sz="14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hyperlink" Target="https://hogardecristo-arequipa.org/nuestro-trabajo/" TargetMode="External"/><Relationship Id="rId2" Type="http://schemas.openxmlformats.org/officeDocument/2006/relationships/slideLayout" Target="../slideLayouts/slideLayout5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5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0" y="1224000"/>
            <a:ext cx="9000000" cy="1872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r>
              <a:rPr b="0" lang="de-DE" sz="3300" spc="-1" strike="noStrike">
                <a:solidFill>
                  <a:srgbClr val="dd4100"/>
                </a:solidFill>
                <a:latin typeface="Arial"/>
              </a:rPr>
              <a:t>Kooperationspartner in Arequipa, Peru</a:t>
            </a:r>
            <a:br>
              <a:rPr sz="3300"/>
            </a:br>
            <a:r>
              <a:rPr b="0" lang="de-DE" sz="3300" spc="-1" strike="noStrike">
                <a:solidFill>
                  <a:srgbClr val="dd4100"/>
                </a:solidFill>
                <a:latin typeface="Arial"/>
                <a:hlinkClick r:id="rId1"/>
              </a:rPr>
              <a:t>https://hogardecristo-arequipa.org/nuestro-trabajo/</a:t>
            </a:r>
            <a:br>
              <a:rPr sz="3300"/>
            </a:br>
            <a:endParaRPr b="0" lang="de-DE" sz="3300" spc="-1" strike="noStrike">
              <a:solidFill>
                <a:srgbClr val="dd41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/>
          </p:nvPr>
        </p:nvSpPr>
        <p:spPr>
          <a:xfrm>
            <a:off x="360000" y="1080000"/>
            <a:ext cx="93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Bef>
                <a:spcPts val="106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400" spc="-1" strike="noStrike">
                <a:solidFill>
                  <a:srgbClr val="009bdd"/>
                </a:solidFill>
                <a:latin typeface="Arial"/>
              </a:rPr>
              <a:t>Schulunterstützung (Hausaufgaben)</a:t>
            </a:r>
            <a:endParaRPr b="0" lang="de-DE" sz="2400" spc="-1" strike="noStrike">
              <a:solidFill>
                <a:srgbClr val="009bdd"/>
              </a:solidFill>
              <a:latin typeface="Arial"/>
            </a:endParaRPr>
          </a:p>
          <a:p>
            <a:pPr marL="432000" indent="-324000">
              <a:spcBef>
                <a:spcPts val="106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400" spc="-1" strike="noStrike">
                <a:solidFill>
                  <a:srgbClr val="009bdd"/>
                </a:solidFill>
                <a:latin typeface="Arial"/>
              </a:rPr>
              <a:t>Workshops (Handwerk, Musik, Sport, etc.)</a:t>
            </a:r>
            <a:endParaRPr b="0" lang="de-DE" sz="2400" spc="-1" strike="noStrike">
              <a:solidFill>
                <a:srgbClr val="009bdd"/>
              </a:solidFill>
              <a:latin typeface="Arial"/>
            </a:endParaRPr>
          </a:p>
          <a:p>
            <a:pPr marL="432000" indent="-324000">
              <a:spcBef>
                <a:spcPts val="106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400" spc="-1" strike="noStrike">
                <a:solidFill>
                  <a:srgbClr val="009bdd"/>
                </a:solidFill>
                <a:latin typeface="Arial"/>
              </a:rPr>
              <a:t>Stärkung des Selbstwertgefühls (sozialpädagogische Unterstützung)</a:t>
            </a:r>
            <a:endParaRPr b="0" lang="de-DE" sz="2400" spc="-1" strike="noStrike">
              <a:solidFill>
                <a:srgbClr val="009bdd"/>
              </a:solidFill>
              <a:latin typeface="Arial"/>
            </a:endParaRPr>
          </a:p>
          <a:p>
            <a:pPr marL="432000" indent="-324000">
              <a:spcBef>
                <a:spcPts val="106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400" spc="-1" strike="noStrike">
                <a:solidFill>
                  <a:srgbClr val="009bdd"/>
                </a:solidFill>
                <a:latin typeface="Arial"/>
              </a:rPr>
              <a:t>Gemeinsames Lesen</a:t>
            </a:r>
            <a:endParaRPr b="0" lang="de-DE" sz="2400" spc="-1" strike="noStrike">
              <a:solidFill>
                <a:srgbClr val="009bdd"/>
              </a:solidFill>
              <a:latin typeface="Arial"/>
            </a:endParaRPr>
          </a:p>
          <a:p>
            <a:pPr marL="432000" indent="-324000">
              <a:spcBef>
                <a:spcPts val="1060"/>
              </a:spcBef>
              <a:buClr>
                <a:srgbClr val="77caee"/>
              </a:buClr>
              <a:buSzPct val="45000"/>
              <a:buFont typeface="Wingdings" charset="2"/>
              <a:buChar char=""/>
            </a:pPr>
            <a:r>
              <a:rPr b="0" lang="de-DE" sz="2400" spc="-1" strike="noStrike">
                <a:solidFill>
                  <a:srgbClr val="009bdd"/>
                </a:solidFill>
                <a:latin typeface="Arial"/>
              </a:rPr>
              <a:t>Unterstützung bei der Entwicklung sozialer Fähigkeiten</a:t>
            </a:r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C06F1E6-846C-481C-B29A-0D49156CF2B5}" type="slidenum">
              <a:t>2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fld id="{18022090-43A4-4DA1-9246-DCE4A5D07728}" type="datetime1">
              <a:rPr lang="de-DE"/>
              <a:t>02.09.2026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/>
          </p:nvPr>
        </p:nvSpPr>
        <p:spPr>
          <a:xfrm>
            <a:off x="360000" y="1080000"/>
            <a:ext cx="9360000" cy="36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endParaRPr b="0" lang="de-DE" sz="2400" spc="-1" strike="noStrike">
              <a:solidFill>
                <a:srgbClr val="009bdd"/>
              </a:solidFill>
              <a:latin typeface="Arial"/>
            </a:endParaRPr>
          </a:p>
        </p:txBody>
      </p:sp>
      <p:pic>
        <p:nvPicPr>
          <p:cNvPr id="88" name="" descr=""/>
          <p:cNvPicPr/>
          <p:nvPr/>
        </p:nvPicPr>
        <p:blipFill>
          <a:blip r:embed="rId1"/>
          <a:stretch/>
        </p:blipFill>
        <p:spPr>
          <a:xfrm>
            <a:off x="360000" y="720000"/>
            <a:ext cx="4672800" cy="4140000"/>
          </a:xfrm>
          <a:prstGeom prst="rect">
            <a:avLst/>
          </a:prstGeom>
          <a:ln w="18000">
            <a:noFill/>
          </a:ln>
        </p:spPr>
      </p:pic>
      <p:pic>
        <p:nvPicPr>
          <p:cNvPr id="89" name="" descr=""/>
          <p:cNvPicPr/>
          <p:nvPr/>
        </p:nvPicPr>
        <p:blipFill>
          <a:blip r:embed="rId2"/>
          <a:stretch/>
        </p:blipFill>
        <p:spPr>
          <a:xfrm>
            <a:off x="5052240" y="1260000"/>
            <a:ext cx="4847760" cy="3228480"/>
          </a:xfrm>
          <a:prstGeom prst="rect">
            <a:avLst/>
          </a:prstGeom>
          <a:ln w="18000">
            <a:noFill/>
          </a:ln>
        </p:spPr>
      </p:pic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24AEA7D1-E0F3-46F8-856F-5DCC9DD95574}" type="slidenum">
              <a:t>3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fld id="{200F9204-E281-46CB-B04C-54BFDBD72C21}" type="datetime1">
              <a:rPr lang="de-DE"/>
              <a:t>02.09.2026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" descr=""/>
          <p:cNvPicPr/>
          <p:nvPr/>
        </p:nvPicPr>
        <p:blipFill>
          <a:blip r:embed="rId1"/>
          <a:stretch/>
        </p:blipFill>
        <p:spPr>
          <a:xfrm>
            <a:off x="2700000" y="56520"/>
            <a:ext cx="4285800" cy="5274720"/>
          </a:xfrm>
          <a:prstGeom prst="rect">
            <a:avLst/>
          </a:prstGeom>
          <a:ln w="1800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3C078BF8-2769-47B0-B4C0-C027C5584E81}" type="slidenum">
              <a:t>4</a:t>
            </a:fld>
          </a:p>
        </p:txBody>
      </p:sp>
      <p:sp>
        <p:nvSpPr>
          <p:cNvPr id="3" name="PlaceHolder 2"/>
          <p:cNvSpPr>
            <a:spLocks noGrp="1"/>
          </p:cNvSpPr>
          <p:nvPr>
            <p:ph type="dt" idx="1"/>
          </p:nvPr>
        </p:nvSpPr>
        <p:spPr/>
        <p:txBody>
          <a:bodyPr/>
          <a:p>
            <a:fld id="{EE3A3CD3-EE38-429D-9B1D-F6132E31E456}" type="datetime1">
              <a:rPr lang="de-DE"/>
              <a:t>02.09.2026</a:t>
            </a:fld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Application>LibreOffice/7.3.7.2$Linux_X86_64 LibreOffice_project/30$Build-2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2026-09-02T17:08:41Z</dcterms:created>
  <dc:creator/>
  <dc:description/>
  <dc:language>de-DE</dc:language>
  <cp:lastModifiedBy/>
  <dcterms:modified xsi:type="dcterms:W3CDTF">2026-09-02T17:18:24Z</dcterms:modified>
  <cp:revision>4</cp:revision>
  <dc:subject/>
  <dc:title>Blue Curve</dc:title>
</cp:coreProperties>
</file>