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0080625" cy="567055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6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FB18527-13C9-4E2B-9A39-F822B4A7E61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38C577-BE09-4565-A329-148B08A4A39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B474F6-32B3-48A7-BF19-5BD5FF01F650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1F0959-8A8C-424A-A5FA-CE0579B0009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E788DB4-22D3-4171-8A9D-A08DCE7DAF4C}" type="slidenum">
              <a:t>‹Nr.›</a:t>
            </a:fld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43271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0557754-92D5-4D97-B062-3EAD841DA5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B8BC2A0-7CD3-45CF-B298-DEDA79979BB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FAFCA4FD-205C-472A-BC03-2848E53B3CA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515ACE-45E9-431E-A8FC-656C10E0382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E87112-11A2-454E-B792-EAD5F535410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F6DBC4-3A9C-425E-9478-602BF87DC94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6B5B05B-C5DE-4B81-A3A4-A08A945079B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05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-216000" rtl="0" hangingPunct="0">
      <a:tabLst/>
      <a:defRPr lang="de-DE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E04395-AB4C-463C-BC7D-522292311B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847AF37-F305-4ADE-B457-A6F8CB3D3AAC}" type="slidenum">
              <a:t>1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ACB6B67-5672-4F43-8D66-02CA208F255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9CD3BB8-9C2A-44B5-9582-12F954E436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no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CB5C49-BB5B-4D29-B7E3-4460754BFE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3C1727D-502F-41EF-92B3-EE14A7F5E9D7}" type="slidenum">
              <a:t>2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09E154F-8B91-44B8-8B1A-B44D3EDA47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A17D07-332D-438D-A980-67B92EAD9C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no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C41D30-DBE0-42BE-8DDE-0269D6EE40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5C6A6C2-FD1C-4074-84D1-30016756894C}" type="slidenum">
              <a:t>3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9CCC507-B92F-4B1A-8081-563F4B76D4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8EC8694-5504-4334-A0A3-A1BD7E7918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no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4AAE-776C-4B64-A5AE-D0BE77C58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C6B9488-9AF1-40CB-B62C-E8AA60219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A39A2E-8E2F-4297-A2F2-C71CB309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0EE434-2961-4642-9C58-C1DAB598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65E866-2E07-4805-8130-54D06B93D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15ED76-6E39-4079-86E2-773206AC66C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11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D369B-7413-44A3-AC48-E1AB0D93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F5153-DB98-4B82-8F3A-5C38E2FDC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B888EE-239E-48D6-B8DF-8CCBB54A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224288-7FD9-48FB-8C91-1D2639D6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794FF-9324-44B2-8653-3FDF1F5D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36056D-7638-407B-B674-D586F2E1AC5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87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5FFD063-25A0-4DCC-8D6B-E383449F5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285330-B14D-488C-AA2E-98AA4EE1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B46C4A-AC78-4BA0-9A81-2DED7660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24577E-4C60-4978-8867-CEC811C3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EC957D-CF15-482C-B16F-0C03CCB1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B87472-9F98-4BBA-8CB7-F1164EC278A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8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4D2DD-E915-4DC2-9BD0-E496FAEF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77A66C-2079-4F3D-8DC1-ED712A3EA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8C099D-FF16-4D28-B497-71088611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29DF49-5790-482C-A9CF-88C15DC0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EE9D8B-8003-4E46-9D5B-636BB93B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60C4D2-9573-4744-8A0D-37CF2BA9A35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76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E946A-6F38-4D6B-981B-CB66083B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B0BFEF-C3DD-40F7-9593-FF299B6E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65D725-BA8C-4BB6-A0A5-9E3641E8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25C213-6520-46AF-B521-6AD56D61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2D7361-EC01-4427-B00B-CAB68642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C85FF5-0B12-4FDB-A7F9-23605EA259F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21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86E33-FAF1-48D8-A589-EABBFE56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FB513B-C71D-4F19-97AF-FBA36F67D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6122B8-049D-4E3A-8F98-C82ED2A35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ABD7C1-A6CB-4420-B35B-3F2D7C744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018272-41E0-4725-8937-31B41636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C206F8-D6D3-4D7E-8C59-4115040C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D7BEB0-BBE1-4E9D-9196-98F768F175F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5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DCA58-6184-49A8-8B47-A2B2EC2D2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067C13-FFB5-42BF-8CD1-76B2F2292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33AD72-AA99-40EC-ACF2-83AE7862C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B2F10C-D556-4D9E-AED2-98C25DE39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A82E71-4FD3-4A30-A9A4-A3F7C4BD6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1513808-703E-4631-BD20-32F7BC0B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0BCD128-C570-4DCA-892D-B947BDB6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6EA4F0-CD1B-4651-8A3E-9231C279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1BCCB6-DBE4-4496-B1AE-1EA854CFA4F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90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2D6C6-D4AA-4E9D-A192-7682DC98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9582A4-C813-4832-97B0-D29C7AED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887249-08D5-4E16-AB38-6A3F7A11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2AE944-64E1-4626-98B8-0C38CBB9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C9440F-8D7F-4F03-81DF-53D3D694BAA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9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1772D6-9825-4D7B-B3B8-19B4D0E22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BD2E64-4DA5-4DDB-A074-5F64107E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0C66FF-4E51-4C5B-9ABE-1EAC4F23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A37545-F242-4416-AB87-154BA53FA4F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2193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E4AD4F-B02B-4C18-AC3E-76BAC4B3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E5EC79-6560-487B-BF5A-C7662408C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2EF5DE-914B-4547-95AB-38EA6BAE3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E8D021-44B1-444D-B177-AE0DFAC2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4B75F8-6D41-493A-8326-DCB40E9F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721337-433B-43EE-9A07-F47C2966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D18E14-BB24-46C6-BCB7-08212A15E0D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1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91552-9D31-409C-9A52-1C52C6F5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30FD9D-5233-4CA3-B923-9059123B4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7B7AD7-99C4-4A14-9ED2-0F8039C4A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0478ED-42D1-4E44-ACA4-3E71DB21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BBCA58-DC1A-48EB-9AAD-47CB09B2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E85170-BD2C-4A00-8B93-04361E50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3C1E2C-6CD2-40F7-ABC3-B3330A084B2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13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A626EEA-E889-4E2B-8BAF-CB2AAD9C86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F2BF57-8EF0-483C-A469-CED2E612D8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DDC42F-52D4-47D2-96B4-A8F67395613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39A42A-A335-45EC-B9E3-BEFD21E8DB6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FD9A66-8384-4867-A284-20D2310D7BE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05514AC-9A75-4666-AB7E-A22A65EB6DFE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de-DE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de-DE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1858E-6F53-45DD-847D-9CC71506D4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/>
            <a:r>
              <a:rPr lang="de-DE"/>
              <a:t>Kooperationspartner Koroni Pansion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37A8C8-A3DF-4A0F-B1C4-2B6F0716A31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vert="horz" anchor="ctr"/>
          <a:lstStyle/>
          <a:p>
            <a:pPr algn="ctr"/>
            <a:endParaRPr lang="de-DE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C9A694E8-C3F2-453D-A8E5-1974B8B24F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800">
            <a:off x="178875" y="-2402"/>
            <a:ext cx="10079640" cy="566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B9FE7-4AD4-4BC0-9F93-BAC255DD8B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/>
            <a:r>
              <a:rPr lang="de-DE"/>
              <a:t>Kooperationspartner Koroni Pansion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4C95E3-16C5-4198-83B1-F8990EEF2B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80000" y="1260000"/>
            <a:ext cx="1980000" cy="4188239"/>
          </a:xfrm>
        </p:spPr>
        <p:txBody>
          <a:bodyPr vert="horz"/>
          <a:lstStyle/>
          <a:p>
            <a:pPr lvl="0">
              <a:buSzPct val="45000"/>
              <a:buFont typeface="OpenSymbol"/>
              <a:buChar char="●"/>
            </a:pPr>
            <a:r>
              <a:rPr lang="de-DE" sz="2000"/>
              <a:t>16 Zimmer</a:t>
            </a:r>
          </a:p>
          <a:p>
            <a:pPr lvl="0">
              <a:buSzPct val="45000"/>
              <a:buFont typeface="OpenSymbol"/>
              <a:buChar char="●"/>
            </a:pPr>
            <a:r>
              <a:rPr lang="de-DE" sz="2000"/>
              <a:t>3 Sterne</a:t>
            </a:r>
          </a:p>
          <a:p>
            <a:pPr lvl="0">
              <a:buSzPct val="45000"/>
              <a:buFont typeface="OpenSymbol"/>
              <a:buChar char="●"/>
            </a:pPr>
            <a:r>
              <a:rPr lang="de-DE" sz="2000"/>
              <a:t>Bewertung auf booking.com 9,4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184F67EA-08C2-4B83-9EB3-63AA59AC25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0560" y="1440000"/>
            <a:ext cx="6679440" cy="375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8E5D70B-7B59-4F1B-AB60-8F579811BC2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0" y="2997000"/>
            <a:ext cx="3998879" cy="26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4F5E209E-0D8D-454F-A1EE-367CC2F596E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0000" y="0"/>
            <a:ext cx="3200760" cy="32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1B88AC88-7C3E-4427-8F23-CB3946FE2E4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0000" y="3237840"/>
            <a:ext cx="3357000" cy="234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3EDE6396-AA91-4071-AA63-FB32EEB0484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860000" y="0"/>
            <a:ext cx="3034440" cy="3034440"/>
          </a:xfrm>
          <a:prstGeom prst="rect">
            <a:avLst/>
          </a:prstGeom>
          <a:solidFill>
            <a:srgbClr val="5EB91E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Breitbild</PresentationFormat>
  <Paragraphs>8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Liberation Sans</vt:lpstr>
      <vt:lpstr>Liberation Serif</vt:lpstr>
      <vt:lpstr>OpenSymbol</vt:lpstr>
      <vt:lpstr>Standard</vt:lpstr>
      <vt:lpstr>Kooperationspartner Koroni Pansion</vt:lpstr>
      <vt:lpstr>Kooperationspartner Koroni Pansion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Kooperationspartner Koroni Pansion</dc:title>
  <dc:creator>Arbeitszimmer</dc:creator>
  <cp:lastModifiedBy>Gerald Janovsky</cp:lastModifiedBy>
  <cp:revision>5</cp:revision>
  <dcterms:created xsi:type="dcterms:W3CDTF">2025-09-16T13:59:45Z</dcterms:created>
  <dcterms:modified xsi:type="dcterms:W3CDTF">2025-09-25T14:16:32Z</dcterms:modified>
</cp:coreProperties>
</file>