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57" r:id="rId3"/>
    <p:sldId id="258" r:id="rId4"/>
    <p:sldId id="271" r:id="rId5"/>
    <p:sldId id="259" r:id="rId6"/>
    <p:sldId id="264" r:id="rId7"/>
    <p:sldId id="260" r:id="rId8"/>
    <p:sldId id="261" r:id="rId9"/>
    <p:sldId id="262" r:id="rId10"/>
    <p:sldId id="263" r:id="rId11"/>
    <p:sldId id="265" r:id="rId12"/>
    <p:sldId id="268" r:id="rId13"/>
    <p:sldId id="266" r:id="rId14"/>
    <p:sldId id="267" r:id="rId15"/>
    <p:sldId id="269" r:id="rId16"/>
    <p:sldId id="270" r:id="rId17"/>
    <p:sldId id="272" r:id="rId18"/>
    <p:sldId id="273" r:id="rId19"/>
    <p:sldId id="274" r:id="rId20"/>
    <p:sldId id="275" r:id="rId21"/>
    <p:sldId id="276" r:id="rId2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AAADF1-5E08-4D3B-8313-9CA20367A635}" v="3638" dt="2024-09-01T17:43:54.267"/>
    <p1510:client id="{2BCEF435-EDC7-2C46-B610-B4CF7B65DE49}" v="16" dt="2024-09-01T17:38:32.4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BC55-5864-427B-84CF-6441AA82BD0B}"/>
              </a:ext>
            </a:extLst>
          </p:cNvPr>
          <p:cNvSpPr>
            <a:spLocks noGrp="1"/>
          </p:cNvSpPr>
          <p:nvPr>
            <p:ph type="ctrTitle"/>
          </p:nvPr>
        </p:nvSpPr>
        <p:spPr>
          <a:xfrm>
            <a:off x="966745" y="1205037"/>
            <a:ext cx="7744993" cy="2541336"/>
          </a:xfrm>
        </p:spPr>
        <p:txBody>
          <a:bodyPr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FEB52BDB-18E0-4991-A6F2-7AD5420153F2}"/>
              </a:ext>
            </a:extLst>
          </p:cNvPr>
          <p:cNvSpPr>
            <a:spLocks noGrp="1"/>
          </p:cNvSpPr>
          <p:nvPr>
            <p:ph type="subTitle" idx="1"/>
          </p:nvPr>
        </p:nvSpPr>
        <p:spPr>
          <a:xfrm>
            <a:off x="966745" y="3949332"/>
            <a:ext cx="7744993" cy="2006735"/>
          </a:xfrm>
        </p:spPr>
        <p:txBody>
          <a:bodyPr>
            <a:normAutofit/>
          </a:bodyPr>
          <a:lstStyle>
            <a:lvl1pPr marL="0" indent="0" algn="l">
              <a:buNone/>
              <a:defRPr sz="20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F0ABC6-907E-47DE-8E40-61F2DD1B408B}"/>
              </a:ext>
            </a:extLst>
          </p:cNvPr>
          <p:cNvSpPr>
            <a:spLocks noGrp="1"/>
          </p:cNvSpPr>
          <p:nvPr>
            <p:ph type="dt" sz="half" idx="10"/>
          </p:nvPr>
        </p:nvSpPr>
        <p:spPr/>
        <p:txBody>
          <a:bodyPr/>
          <a:lstStyle/>
          <a:p>
            <a:fld id="{11008460-8B2F-4AAA-A4E2-10730069204C}" type="datetimeFigureOut">
              <a:rPr lang="en-US" smtClean="0"/>
              <a:t>9/3/2024</a:t>
            </a:fld>
            <a:endParaRPr lang="en-US"/>
          </a:p>
        </p:txBody>
      </p:sp>
      <p:sp>
        <p:nvSpPr>
          <p:cNvPr id="5" name="Footer Placeholder 4">
            <a:extLst>
              <a:ext uri="{FF2B5EF4-FFF2-40B4-BE49-F238E27FC236}">
                <a16:creationId xmlns:a16="http://schemas.microsoft.com/office/drawing/2014/main" id="{158AB158-6097-43A1-90B6-406F93670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E077-FF20-4DD9-92B5-EE1C4D615C68}"/>
              </a:ext>
            </a:extLst>
          </p:cNvPr>
          <p:cNvSpPr>
            <a:spLocks noGrp="1"/>
          </p:cNvSpPr>
          <p:nvPr>
            <p:ph type="sldNum" sz="quarter" idx="12"/>
          </p:nvPr>
        </p:nvSpPr>
        <p:spPr/>
        <p:txBody>
          <a:bodyPr/>
          <a:lstStyle/>
          <a:p>
            <a:fld id="{0946259B-8396-46CD-AD42-FDEDA89DA278}" type="slidenum">
              <a:rPr lang="en-US" smtClean="0"/>
              <a:t>‹Nr.›</a:t>
            </a:fld>
            <a:endParaRPr lang="en-US"/>
          </a:p>
        </p:txBody>
      </p:sp>
    </p:spTree>
    <p:extLst>
      <p:ext uri="{BB962C8B-B14F-4D97-AF65-F5344CB8AC3E}">
        <p14:creationId xmlns:p14="http://schemas.microsoft.com/office/powerpoint/2010/main" val="1428507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071ABCB-C306-49F0-8D5D-0B890583C1CE}"/>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24A67F94-2250-4B3A-8424-1BC0A0BCB3FF}"/>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FB942D8-95BE-4CFD-BFCC-26209EC192CE}"/>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9DF6499A-D398-4CBC-AA22-4277539430FC}"/>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0D91493C-6480-4A3F-8836-1727CBA3C849}"/>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A546BFEE-D3D9-4B18-BA88-49F7C7D266E7}"/>
              </a:ext>
            </a:extLst>
          </p:cNvPr>
          <p:cNvSpPr>
            <a:spLocks noGrp="1"/>
          </p:cNvSpPr>
          <p:nvPr>
            <p:ph type="title"/>
          </p:nvPr>
        </p:nvSpPr>
        <p:spPr>
          <a:xfrm>
            <a:off x="2148186" y="959587"/>
            <a:ext cx="9076329" cy="1064277"/>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EA5BD3-1A63-4F94-ADFA-5CA2A414DE16}"/>
              </a:ext>
            </a:extLst>
          </p:cNvPr>
          <p:cNvSpPr>
            <a:spLocks noGrp="1"/>
          </p:cNvSpPr>
          <p:nvPr>
            <p:ph type="body" orient="vert" idx="1"/>
          </p:nvPr>
        </p:nvSpPr>
        <p:spPr>
          <a:xfrm>
            <a:off x="2148186" y="2248257"/>
            <a:ext cx="9076329" cy="36501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21888E-6FA1-446E-A77C-7D26923F6BAA}"/>
              </a:ext>
            </a:extLst>
          </p:cNvPr>
          <p:cNvSpPr>
            <a:spLocks noGrp="1"/>
          </p:cNvSpPr>
          <p:nvPr>
            <p:ph type="dt" sz="half" idx="10"/>
          </p:nvPr>
        </p:nvSpPr>
        <p:spPr/>
        <p:txBody>
          <a:bodyPr/>
          <a:lstStyle/>
          <a:p>
            <a:fld id="{11008460-8B2F-4AAA-A4E2-10730069204C}" type="datetimeFigureOut">
              <a:rPr lang="en-US" smtClean="0"/>
              <a:t>9/3/2024</a:t>
            </a:fld>
            <a:endParaRPr lang="en-US"/>
          </a:p>
        </p:txBody>
      </p:sp>
      <p:sp>
        <p:nvSpPr>
          <p:cNvPr id="5" name="Footer Placeholder 4">
            <a:extLst>
              <a:ext uri="{FF2B5EF4-FFF2-40B4-BE49-F238E27FC236}">
                <a16:creationId xmlns:a16="http://schemas.microsoft.com/office/drawing/2014/main" id="{5A33313F-58CA-4397-A3B4-71B068D1E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C6AB3-89E2-4B6A-A5F3-3FB781C1AA8C}"/>
              </a:ext>
            </a:extLst>
          </p:cNvPr>
          <p:cNvSpPr>
            <a:spLocks noGrp="1"/>
          </p:cNvSpPr>
          <p:nvPr>
            <p:ph type="sldNum" sz="quarter" idx="12"/>
          </p:nvPr>
        </p:nvSpPr>
        <p:spPr/>
        <p:txBody>
          <a:bodyPr/>
          <a:lstStyle/>
          <a:p>
            <a:fld id="{0946259B-8396-46CD-AD42-FDEDA89DA278}" type="slidenum">
              <a:rPr lang="en-US" smtClean="0"/>
              <a:t>‹Nr.›</a:t>
            </a:fld>
            <a:endParaRPr lang="en-US"/>
          </a:p>
        </p:txBody>
      </p:sp>
    </p:spTree>
    <p:extLst>
      <p:ext uri="{BB962C8B-B14F-4D97-AF65-F5344CB8AC3E}">
        <p14:creationId xmlns:p14="http://schemas.microsoft.com/office/powerpoint/2010/main" val="4022994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7BC2869-B8E0-44C7-801E-BA0C2C1B5E82}"/>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BA7CEB8F-94FA-4A87-AA80-066173AA5C5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74F9817E-A26F-4D7B-82A1-FA647EE4C86F}"/>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0E734839-B51C-4112-A4D8-DDFCB7F84A6F}"/>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51DFF651-C17F-4B2C-A962-32FA4958BCFA}"/>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DE9B263D-CDF8-431B-A5D1-9687649138B5}"/>
              </a:ext>
            </a:extLst>
          </p:cNvPr>
          <p:cNvSpPr>
            <a:spLocks noGrp="1"/>
          </p:cNvSpPr>
          <p:nvPr>
            <p:ph type="title" orient="vert"/>
          </p:nvPr>
        </p:nvSpPr>
        <p:spPr>
          <a:xfrm>
            <a:off x="9131030" y="866253"/>
            <a:ext cx="2222769" cy="531071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B6B9BE-E660-4F3A-ABA1-86667DC133EB}"/>
              </a:ext>
            </a:extLst>
          </p:cNvPr>
          <p:cNvSpPr>
            <a:spLocks noGrp="1"/>
          </p:cNvSpPr>
          <p:nvPr>
            <p:ph type="body" orient="vert" idx="1"/>
          </p:nvPr>
        </p:nvSpPr>
        <p:spPr>
          <a:xfrm>
            <a:off x="838200" y="866253"/>
            <a:ext cx="8164286" cy="53107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82700-F509-4302-AE0E-6CC56401A40F}"/>
              </a:ext>
            </a:extLst>
          </p:cNvPr>
          <p:cNvSpPr>
            <a:spLocks noGrp="1"/>
          </p:cNvSpPr>
          <p:nvPr>
            <p:ph type="dt" sz="half" idx="10"/>
          </p:nvPr>
        </p:nvSpPr>
        <p:spPr/>
        <p:txBody>
          <a:bodyPr/>
          <a:lstStyle/>
          <a:p>
            <a:fld id="{11008460-8B2F-4AAA-A4E2-10730069204C}" type="datetimeFigureOut">
              <a:rPr lang="en-US" smtClean="0"/>
              <a:t>9/3/2024</a:t>
            </a:fld>
            <a:endParaRPr lang="en-US"/>
          </a:p>
        </p:txBody>
      </p:sp>
      <p:sp>
        <p:nvSpPr>
          <p:cNvPr id="5" name="Footer Placeholder 4">
            <a:extLst>
              <a:ext uri="{FF2B5EF4-FFF2-40B4-BE49-F238E27FC236}">
                <a16:creationId xmlns:a16="http://schemas.microsoft.com/office/drawing/2014/main" id="{0303BD63-5B0C-4FB3-8434-8EA1A84F2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3E9EB-019B-4F03-8147-D6CBA6B1E67C}"/>
              </a:ext>
            </a:extLst>
          </p:cNvPr>
          <p:cNvSpPr>
            <a:spLocks noGrp="1"/>
          </p:cNvSpPr>
          <p:nvPr>
            <p:ph type="sldNum" sz="quarter" idx="12"/>
          </p:nvPr>
        </p:nvSpPr>
        <p:spPr/>
        <p:txBody>
          <a:bodyPr/>
          <a:lstStyle/>
          <a:p>
            <a:fld id="{0946259B-8396-46CD-AD42-FDEDA89DA278}" type="slidenum">
              <a:rPr lang="en-US" smtClean="0"/>
              <a:t>‹Nr.›</a:t>
            </a:fld>
            <a:endParaRPr lang="en-US"/>
          </a:p>
        </p:txBody>
      </p:sp>
    </p:spTree>
    <p:extLst>
      <p:ext uri="{BB962C8B-B14F-4D97-AF65-F5344CB8AC3E}">
        <p14:creationId xmlns:p14="http://schemas.microsoft.com/office/powerpoint/2010/main" val="626769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1C13-CF9D-4E82-A5B4-91008DCD2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06FD2-89E8-4415-ADF7-22F4A4C25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CBBFF-8889-497F-B4CA-A031E8DD3B95}"/>
              </a:ext>
            </a:extLst>
          </p:cNvPr>
          <p:cNvSpPr>
            <a:spLocks noGrp="1"/>
          </p:cNvSpPr>
          <p:nvPr>
            <p:ph type="dt" sz="half" idx="10"/>
          </p:nvPr>
        </p:nvSpPr>
        <p:spPr/>
        <p:txBody>
          <a:bodyPr/>
          <a:lstStyle/>
          <a:p>
            <a:fld id="{11008460-8B2F-4AAA-A4E2-10730069204C}" type="datetimeFigureOut">
              <a:rPr lang="en-US" smtClean="0"/>
              <a:t>9/3/2024</a:t>
            </a:fld>
            <a:endParaRPr lang="en-US"/>
          </a:p>
        </p:txBody>
      </p:sp>
      <p:sp>
        <p:nvSpPr>
          <p:cNvPr id="5" name="Footer Placeholder 4">
            <a:extLst>
              <a:ext uri="{FF2B5EF4-FFF2-40B4-BE49-F238E27FC236}">
                <a16:creationId xmlns:a16="http://schemas.microsoft.com/office/drawing/2014/main" id="{FDE78DAF-985B-4BB4-ADA9-02EA979F1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10DBC-42B5-46AB-B36A-B39128E69CBF}"/>
              </a:ext>
            </a:extLst>
          </p:cNvPr>
          <p:cNvSpPr>
            <a:spLocks noGrp="1"/>
          </p:cNvSpPr>
          <p:nvPr>
            <p:ph type="sldNum" sz="quarter" idx="12"/>
          </p:nvPr>
        </p:nvSpPr>
        <p:spPr/>
        <p:txBody>
          <a:bodyPr/>
          <a:lstStyle/>
          <a:p>
            <a:fld id="{0946259B-8396-46CD-AD42-FDEDA89DA278}" type="slidenum">
              <a:rPr lang="en-US" smtClean="0"/>
              <a:t>‹Nr.›</a:t>
            </a:fld>
            <a:endParaRPr lang="en-US"/>
          </a:p>
        </p:txBody>
      </p:sp>
    </p:spTree>
    <p:extLst>
      <p:ext uri="{BB962C8B-B14F-4D97-AF65-F5344CB8AC3E}">
        <p14:creationId xmlns:p14="http://schemas.microsoft.com/office/powerpoint/2010/main" val="1574915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1B6E7-01C8-4375-B7C7-596CD11993F3}"/>
              </a:ext>
            </a:extLst>
          </p:cNvPr>
          <p:cNvSpPr>
            <a:spLocks noGrp="1"/>
          </p:cNvSpPr>
          <p:nvPr>
            <p:ph type="title"/>
          </p:nvPr>
        </p:nvSpPr>
        <p:spPr>
          <a:xfrm>
            <a:off x="831850" y="1883229"/>
            <a:ext cx="8214179" cy="330313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441675-8F3E-47CC-9573-D853C506D557}"/>
              </a:ext>
            </a:extLst>
          </p:cNvPr>
          <p:cNvSpPr>
            <a:spLocks noGrp="1"/>
          </p:cNvSpPr>
          <p:nvPr>
            <p:ph type="body" idx="1"/>
          </p:nvPr>
        </p:nvSpPr>
        <p:spPr>
          <a:xfrm>
            <a:off x="831850" y="5295900"/>
            <a:ext cx="8214179" cy="793750"/>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419F49-690E-49EC-BD41-75A18C9E37FC}"/>
              </a:ext>
            </a:extLst>
          </p:cNvPr>
          <p:cNvSpPr>
            <a:spLocks noGrp="1"/>
          </p:cNvSpPr>
          <p:nvPr>
            <p:ph type="dt" sz="half" idx="10"/>
          </p:nvPr>
        </p:nvSpPr>
        <p:spPr/>
        <p:txBody>
          <a:bodyPr/>
          <a:lstStyle/>
          <a:p>
            <a:fld id="{11008460-8B2F-4AAA-A4E2-10730069204C}" type="datetimeFigureOut">
              <a:rPr lang="en-US" smtClean="0"/>
              <a:t>9/3/2024</a:t>
            </a:fld>
            <a:endParaRPr lang="en-US"/>
          </a:p>
        </p:txBody>
      </p:sp>
      <p:sp>
        <p:nvSpPr>
          <p:cNvPr id="5" name="Footer Placeholder 4">
            <a:extLst>
              <a:ext uri="{FF2B5EF4-FFF2-40B4-BE49-F238E27FC236}">
                <a16:creationId xmlns:a16="http://schemas.microsoft.com/office/drawing/2014/main" id="{9BBC9E70-1401-468E-97DE-4255CA222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BE14C-9127-4582-A006-2AEA93AF76BE}"/>
              </a:ext>
            </a:extLst>
          </p:cNvPr>
          <p:cNvSpPr>
            <a:spLocks noGrp="1"/>
          </p:cNvSpPr>
          <p:nvPr>
            <p:ph type="sldNum" sz="quarter" idx="12"/>
          </p:nvPr>
        </p:nvSpPr>
        <p:spPr/>
        <p:txBody>
          <a:bodyPr/>
          <a:lstStyle/>
          <a:p>
            <a:fld id="{0946259B-8396-46CD-AD42-FDEDA89DA278}" type="slidenum">
              <a:rPr lang="en-US" smtClean="0"/>
              <a:t>‹Nr.›</a:t>
            </a:fld>
            <a:endParaRPr lang="en-US"/>
          </a:p>
        </p:txBody>
      </p:sp>
    </p:spTree>
    <p:extLst>
      <p:ext uri="{BB962C8B-B14F-4D97-AF65-F5344CB8AC3E}">
        <p14:creationId xmlns:p14="http://schemas.microsoft.com/office/powerpoint/2010/main" val="2434833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4DF9-FA60-4E7B-BDE8-C0F9AFE63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7F1133-890E-4E96-AEDD-0F921E26F51D}"/>
              </a:ext>
            </a:extLst>
          </p:cNvPr>
          <p:cNvSpPr>
            <a:spLocks noGrp="1"/>
          </p:cNvSpPr>
          <p:nvPr>
            <p:ph sz="half" idx="1"/>
          </p:nvPr>
        </p:nvSpPr>
        <p:spPr>
          <a:xfrm>
            <a:off x="966745" y="2250798"/>
            <a:ext cx="4445899" cy="37526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4763B4-4987-4303-9640-54B67DD75E46}"/>
              </a:ext>
            </a:extLst>
          </p:cNvPr>
          <p:cNvSpPr>
            <a:spLocks noGrp="1"/>
          </p:cNvSpPr>
          <p:nvPr>
            <p:ph sz="half" idx="2"/>
          </p:nvPr>
        </p:nvSpPr>
        <p:spPr>
          <a:xfrm>
            <a:off x="5597174" y="2250798"/>
            <a:ext cx="4445899" cy="37526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94AAD8-D444-410E-98EC-47076908FA37}"/>
              </a:ext>
            </a:extLst>
          </p:cNvPr>
          <p:cNvSpPr>
            <a:spLocks noGrp="1"/>
          </p:cNvSpPr>
          <p:nvPr>
            <p:ph type="dt" sz="half" idx="10"/>
          </p:nvPr>
        </p:nvSpPr>
        <p:spPr/>
        <p:txBody>
          <a:bodyPr/>
          <a:lstStyle/>
          <a:p>
            <a:fld id="{11008460-8B2F-4AAA-A4E2-10730069204C}" type="datetimeFigureOut">
              <a:rPr lang="en-US" smtClean="0"/>
              <a:t>9/3/2024</a:t>
            </a:fld>
            <a:endParaRPr lang="en-US"/>
          </a:p>
        </p:txBody>
      </p:sp>
      <p:sp>
        <p:nvSpPr>
          <p:cNvPr id="6" name="Footer Placeholder 5">
            <a:extLst>
              <a:ext uri="{FF2B5EF4-FFF2-40B4-BE49-F238E27FC236}">
                <a16:creationId xmlns:a16="http://schemas.microsoft.com/office/drawing/2014/main" id="{E072F01E-6867-4604-8B58-F65BCC820A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43D87-0EC8-43C7-9D1B-46DB52129312}"/>
              </a:ext>
            </a:extLst>
          </p:cNvPr>
          <p:cNvSpPr>
            <a:spLocks noGrp="1"/>
          </p:cNvSpPr>
          <p:nvPr>
            <p:ph type="sldNum" sz="quarter" idx="12"/>
          </p:nvPr>
        </p:nvSpPr>
        <p:spPr/>
        <p:txBody>
          <a:bodyPr/>
          <a:lstStyle/>
          <a:p>
            <a:fld id="{0946259B-8396-46CD-AD42-FDEDA89DA278}" type="slidenum">
              <a:rPr lang="en-US" smtClean="0"/>
              <a:t>‹Nr.›</a:t>
            </a:fld>
            <a:endParaRPr lang="en-US"/>
          </a:p>
        </p:txBody>
      </p:sp>
    </p:spTree>
    <p:extLst>
      <p:ext uri="{BB962C8B-B14F-4D97-AF65-F5344CB8AC3E}">
        <p14:creationId xmlns:p14="http://schemas.microsoft.com/office/powerpoint/2010/main" val="2313470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05AE-70FD-4CEE-BDFB-D5C0A3D3595C}"/>
              </a:ext>
            </a:extLst>
          </p:cNvPr>
          <p:cNvSpPr>
            <a:spLocks noGrp="1"/>
          </p:cNvSpPr>
          <p:nvPr>
            <p:ph type="title"/>
          </p:nvPr>
        </p:nvSpPr>
        <p:spPr>
          <a:xfrm>
            <a:off x="966745" y="960120"/>
            <a:ext cx="9196928" cy="1060704"/>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9091E2-4532-4D16-827E-4DB0688FD829}"/>
              </a:ext>
            </a:extLst>
          </p:cNvPr>
          <p:cNvSpPr>
            <a:spLocks noGrp="1"/>
          </p:cNvSpPr>
          <p:nvPr>
            <p:ph type="body" idx="1"/>
          </p:nvPr>
        </p:nvSpPr>
        <p:spPr>
          <a:xfrm>
            <a:off x="967153" y="2062842"/>
            <a:ext cx="4445899"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2B53BE-9EDA-4D07-A042-0D101FAB9A87}"/>
              </a:ext>
            </a:extLst>
          </p:cNvPr>
          <p:cNvSpPr>
            <a:spLocks noGrp="1"/>
          </p:cNvSpPr>
          <p:nvPr>
            <p:ph sz="half" idx="2"/>
          </p:nvPr>
        </p:nvSpPr>
        <p:spPr>
          <a:xfrm>
            <a:off x="966745" y="2882837"/>
            <a:ext cx="4446642" cy="3343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DFDFC1-7510-4F8E-A831-ABA33D977ACA}"/>
              </a:ext>
            </a:extLst>
          </p:cNvPr>
          <p:cNvSpPr>
            <a:spLocks noGrp="1"/>
          </p:cNvSpPr>
          <p:nvPr>
            <p:ph type="body" sz="quarter" idx="3"/>
          </p:nvPr>
        </p:nvSpPr>
        <p:spPr>
          <a:xfrm>
            <a:off x="5725280" y="2062842"/>
            <a:ext cx="4467794"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2A42F0-9A48-4946-8BA8-394CBF01A056}"/>
              </a:ext>
            </a:extLst>
          </p:cNvPr>
          <p:cNvSpPr>
            <a:spLocks noGrp="1"/>
          </p:cNvSpPr>
          <p:nvPr>
            <p:ph sz="quarter" idx="4"/>
          </p:nvPr>
        </p:nvSpPr>
        <p:spPr>
          <a:xfrm>
            <a:off x="5724868" y="2882837"/>
            <a:ext cx="4468541" cy="3343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0FC563-D319-494F-AA63-0BDF1D25E5D4}"/>
              </a:ext>
            </a:extLst>
          </p:cNvPr>
          <p:cNvSpPr>
            <a:spLocks noGrp="1"/>
          </p:cNvSpPr>
          <p:nvPr>
            <p:ph type="dt" sz="half" idx="10"/>
          </p:nvPr>
        </p:nvSpPr>
        <p:spPr/>
        <p:txBody>
          <a:bodyPr/>
          <a:lstStyle/>
          <a:p>
            <a:fld id="{11008460-8B2F-4AAA-A4E2-10730069204C}" type="datetimeFigureOut">
              <a:rPr lang="en-US" smtClean="0"/>
              <a:t>9/3/2024</a:t>
            </a:fld>
            <a:endParaRPr lang="en-US"/>
          </a:p>
        </p:txBody>
      </p:sp>
      <p:sp>
        <p:nvSpPr>
          <p:cNvPr id="8" name="Footer Placeholder 7">
            <a:extLst>
              <a:ext uri="{FF2B5EF4-FFF2-40B4-BE49-F238E27FC236}">
                <a16:creationId xmlns:a16="http://schemas.microsoft.com/office/drawing/2014/main" id="{DD42F4FE-433A-42F6-8A73-AD843352BF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575352-FC7F-4BA8-940F-2F920C2801B7}"/>
              </a:ext>
            </a:extLst>
          </p:cNvPr>
          <p:cNvSpPr>
            <a:spLocks noGrp="1"/>
          </p:cNvSpPr>
          <p:nvPr>
            <p:ph type="sldNum" sz="quarter" idx="12"/>
          </p:nvPr>
        </p:nvSpPr>
        <p:spPr/>
        <p:txBody>
          <a:bodyPr/>
          <a:lstStyle/>
          <a:p>
            <a:fld id="{0946259B-8396-46CD-AD42-FDEDA89DA278}" type="slidenum">
              <a:rPr lang="en-US" smtClean="0"/>
              <a:t>‹Nr.›</a:t>
            </a:fld>
            <a:endParaRPr lang="en-US"/>
          </a:p>
        </p:txBody>
      </p:sp>
    </p:spTree>
    <p:extLst>
      <p:ext uri="{BB962C8B-B14F-4D97-AF65-F5344CB8AC3E}">
        <p14:creationId xmlns:p14="http://schemas.microsoft.com/office/powerpoint/2010/main" val="2131098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3FB5-4B13-4412-9F42-62450D6AA1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87ECA-0E5D-4DD2-B664-DF351875FE29}"/>
              </a:ext>
            </a:extLst>
          </p:cNvPr>
          <p:cNvSpPr>
            <a:spLocks noGrp="1"/>
          </p:cNvSpPr>
          <p:nvPr>
            <p:ph type="dt" sz="half" idx="10"/>
          </p:nvPr>
        </p:nvSpPr>
        <p:spPr/>
        <p:txBody>
          <a:bodyPr/>
          <a:lstStyle/>
          <a:p>
            <a:fld id="{11008460-8B2F-4AAA-A4E2-10730069204C}" type="datetimeFigureOut">
              <a:rPr lang="en-US" smtClean="0"/>
              <a:t>9/3/2024</a:t>
            </a:fld>
            <a:endParaRPr lang="en-US"/>
          </a:p>
        </p:txBody>
      </p:sp>
      <p:sp>
        <p:nvSpPr>
          <p:cNvPr id="4" name="Footer Placeholder 3">
            <a:extLst>
              <a:ext uri="{FF2B5EF4-FFF2-40B4-BE49-F238E27FC236}">
                <a16:creationId xmlns:a16="http://schemas.microsoft.com/office/drawing/2014/main" id="{D4E2406B-A925-466A-AF79-D0A4E0EA4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61B050-D381-4E1A-88DD-361F0EE9DD96}"/>
              </a:ext>
            </a:extLst>
          </p:cNvPr>
          <p:cNvSpPr>
            <a:spLocks noGrp="1"/>
          </p:cNvSpPr>
          <p:nvPr>
            <p:ph type="sldNum" sz="quarter" idx="12"/>
          </p:nvPr>
        </p:nvSpPr>
        <p:spPr/>
        <p:txBody>
          <a:bodyPr/>
          <a:lstStyle/>
          <a:p>
            <a:fld id="{0946259B-8396-46CD-AD42-FDEDA89DA278}" type="slidenum">
              <a:rPr lang="en-US" smtClean="0"/>
              <a:t>‹Nr.›</a:t>
            </a:fld>
            <a:endParaRPr lang="en-US"/>
          </a:p>
        </p:txBody>
      </p:sp>
    </p:spTree>
    <p:extLst>
      <p:ext uri="{BB962C8B-B14F-4D97-AF65-F5344CB8AC3E}">
        <p14:creationId xmlns:p14="http://schemas.microsoft.com/office/powerpoint/2010/main" val="962705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BF592-6A15-4999-ACFA-A535A113B25D}"/>
              </a:ext>
            </a:extLst>
          </p:cNvPr>
          <p:cNvSpPr>
            <a:spLocks noGrp="1"/>
          </p:cNvSpPr>
          <p:nvPr>
            <p:ph type="dt" sz="half" idx="10"/>
          </p:nvPr>
        </p:nvSpPr>
        <p:spPr/>
        <p:txBody>
          <a:bodyPr/>
          <a:lstStyle/>
          <a:p>
            <a:fld id="{11008460-8B2F-4AAA-A4E2-10730069204C}" type="datetimeFigureOut">
              <a:rPr lang="en-US" smtClean="0"/>
              <a:t>9/3/2024</a:t>
            </a:fld>
            <a:endParaRPr lang="en-US"/>
          </a:p>
        </p:txBody>
      </p:sp>
      <p:sp>
        <p:nvSpPr>
          <p:cNvPr id="3" name="Footer Placeholder 2">
            <a:extLst>
              <a:ext uri="{FF2B5EF4-FFF2-40B4-BE49-F238E27FC236}">
                <a16:creationId xmlns:a16="http://schemas.microsoft.com/office/drawing/2014/main" id="{7819EFC1-AD45-4610-8FC6-2058F55E4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3DF506-CFF9-4BD2-8D76-3377927798E2}"/>
              </a:ext>
            </a:extLst>
          </p:cNvPr>
          <p:cNvSpPr>
            <a:spLocks noGrp="1"/>
          </p:cNvSpPr>
          <p:nvPr>
            <p:ph type="sldNum" sz="quarter" idx="12"/>
          </p:nvPr>
        </p:nvSpPr>
        <p:spPr/>
        <p:txBody>
          <a:bodyPr/>
          <a:lstStyle/>
          <a:p>
            <a:fld id="{0946259B-8396-46CD-AD42-FDEDA89DA278}" type="slidenum">
              <a:rPr lang="en-US" smtClean="0"/>
              <a:t>‹Nr.›</a:t>
            </a:fld>
            <a:endParaRPr lang="en-US"/>
          </a:p>
        </p:txBody>
      </p:sp>
    </p:spTree>
    <p:extLst>
      <p:ext uri="{BB962C8B-B14F-4D97-AF65-F5344CB8AC3E}">
        <p14:creationId xmlns:p14="http://schemas.microsoft.com/office/powerpoint/2010/main" val="1306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7674-EAFF-4CAE-A685-8AEA617D0655}"/>
              </a:ext>
            </a:extLst>
          </p:cNvPr>
          <p:cNvSpPr>
            <a:spLocks noGrp="1"/>
          </p:cNvSpPr>
          <p:nvPr>
            <p:ph type="title"/>
          </p:nvPr>
        </p:nvSpPr>
        <p:spPr>
          <a:xfrm>
            <a:off x="839788" y="1094014"/>
            <a:ext cx="3932237" cy="1436914"/>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B3A185-E15D-46FD-A4FB-709A8B5D0BE3}"/>
              </a:ext>
            </a:extLst>
          </p:cNvPr>
          <p:cNvSpPr>
            <a:spLocks noGrp="1"/>
          </p:cNvSpPr>
          <p:nvPr>
            <p:ph idx="1"/>
          </p:nvPr>
        </p:nvSpPr>
        <p:spPr>
          <a:xfrm>
            <a:off x="5183188" y="1094014"/>
            <a:ext cx="6172200" cy="47670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4086F7-5F48-40D6-B4E3-1347EA21B0A8}"/>
              </a:ext>
            </a:extLst>
          </p:cNvPr>
          <p:cNvSpPr>
            <a:spLocks noGrp="1"/>
          </p:cNvSpPr>
          <p:nvPr>
            <p:ph type="body" sz="half" idx="2"/>
          </p:nvPr>
        </p:nvSpPr>
        <p:spPr>
          <a:xfrm>
            <a:off x="839788" y="2618012"/>
            <a:ext cx="3932237" cy="3250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F4FC41-0A32-438D-9A47-F932AB492CBA}"/>
              </a:ext>
            </a:extLst>
          </p:cNvPr>
          <p:cNvSpPr>
            <a:spLocks noGrp="1"/>
          </p:cNvSpPr>
          <p:nvPr>
            <p:ph type="dt" sz="half" idx="10"/>
          </p:nvPr>
        </p:nvSpPr>
        <p:spPr/>
        <p:txBody>
          <a:bodyPr/>
          <a:lstStyle/>
          <a:p>
            <a:fld id="{11008460-8B2F-4AAA-A4E2-10730069204C}" type="datetimeFigureOut">
              <a:rPr lang="en-US" smtClean="0"/>
              <a:t>9/3/2024</a:t>
            </a:fld>
            <a:endParaRPr lang="en-US"/>
          </a:p>
        </p:txBody>
      </p:sp>
      <p:sp>
        <p:nvSpPr>
          <p:cNvPr id="6" name="Footer Placeholder 5">
            <a:extLst>
              <a:ext uri="{FF2B5EF4-FFF2-40B4-BE49-F238E27FC236}">
                <a16:creationId xmlns:a16="http://schemas.microsoft.com/office/drawing/2014/main" id="{02F0F85D-CB6B-48E8-B56F-81472CE94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E120E-E239-4B93-AC67-210D23BD2278}"/>
              </a:ext>
            </a:extLst>
          </p:cNvPr>
          <p:cNvSpPr>
            <a:spLocks noGrp="1"/>
          </p:cNvSpPr>
          <p:nvPr>
            <p:ph type="sldNum" sz="quarter" idx="12"/>
          </p:nvPr>
        </p:nvSpPr>
        <p:spPr/>
        <p:txBody>
          <a:bodyPr/>
          <a:lstStyle/>
          <a:p>
            <a:fld id="{0946259B-8396-46CD-AD42-FDEDA89DA278}" type="slidenum">
              <a:rPr lang="en-US" smtClean="0"/>
              <a:t>‹Nr.›</a:t>
            </a:fld>
            <a:endParaRPr lang="en-US"/>
          </a:p>
        </p:txBody>
      </p:sp>
    </p:spTree>
    <p:extLst>
      <p:ext uri="{BB962C8B-B14F-4D97-AF65-F5344CB8AC3E}">
        <p14:creationId xmlns:p14="http://schemas.microsoft.com/office/powerpoint/2010/main" val="1293537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F02C-5A08-45D4-AFE1-8EF0E6DECE4B}"/>
              </a:ext>
            </a:extLst>
          </p:cNvPr>
          <p:cNvSpPr>
            <a:spLocks noGrp="1"/>
          </p:cNvSpPr>
          <p:nvPr>
            <p:ph type="title"/>
          </p:nvPr>
        </p:nvSpPr>
        <p:spPr>
          <a:xfrm>
            <a:off x="839788" y="1065120"/>
            <a:ext cx="3932237" cy="1465806"/>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2EF863-20E6-4CF9-A179-0A2A52E5F3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ECFB1A-5B7E-45DA-9713-0CD8E3121F4B}"/>
              </a:ext>
            </a:extLst>
          </p:cNvPr>
          <p:cNvSpPr>
            <a:spLocks noGrp="1"/>
          </p:cNvSpPr>
          <p:nvPr>
            <p:ph type="body" sz="half" idx="2"/>
          </p:nvPr>
        </p:nvSpPr>
        <p:spPr>
          <a:xfrm>
            <a:off x="839788" y="2618014"/>
            <a:ext cx="3932237" cy="32509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EFD67F-901E-4423-A48F-41F00ECA520B}"/>
              </a:ext>
            </a:extLst>
          </p:cNvPr>
          <p:cNvSpPr>
            <a:spLocks noGrp="1"/>
          </p:cNvSpPr>
          <p:nvPr>
            <p:ph type="dt" sz="half" idx="10"/>
          </p:nvPr>
        </p:nvSpPr>
        <p:spPr/>
        <p:txBody>
          <a:bodyPr/>
          <a:lstStyle/>
          <a:p>
            <a:fld id="{11008460-8B2F-4AAA-A4E2-10730069204C}" type="datetimeFigureOut">
              <a:rPr lang="en-US" smtClean="0"/>
              <a:t>9/3/2024</a:t>
            </a:fld>
            <a:endParaRPr lang="en-US"/>
          </a:p>
        </p:txBody>
      </p:sp>
      <p:sp>
        <p:nvSpPr>
          <p:cNvPr id="6" name="Footer Placeholder 5">
            <a:extLst>
              <a:ext uri="{FF2B5EF4-FFF2-40B4-BE49-F238E27FC236}">
                <a16:creationId xmlns:a16="http://schemas.microsoft.com/office/drawing/2014/main" id="{97B04982-0749-4F34-A4DB-DDC12BD4B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B38447-AEAF-40D9-B3D3-94404C144AE9}"/>
              </a:ext>
            </a:extLst>
          </p:cNvPr>
          <p:cNvSpPr>
            <a:spLocks noGrp="1"/>
          </p:cNvSpPr>
          <p:nvPr>
            <p:ph type="sldNum" sz="quarter" idx="12"/>
          </p:nvPr>
        </p:nvSpPr>
        <p:spPr/>
        <p:txBody>
          <a:bodyPr/>
          <a:lstStyle/>
          <a:p>
            <a:fld id="{0946259B-8396-46CD-AD42-FDEDA89DA278}" type="slidenum">
              <a:rPr lang="en-US" smtClean="0"/>
              <a:t>‹Nr.›</a:t>
            </a:fld>
            <a:endParaRPr lang="en-US"/>
          </a:p>
        </p:txBody>
      </p:sp>
    </p:spTree>
    <p:extLst>
      <p:ext uri="{BB962C8B-B14F-4D97-AF65-F5344CB8AC3E}">
        <p14:creationId xmlns:p14="http://schemas.microsoft.com/office/powerpoint/2010/main" val="354401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06359A-F1E3-49EE-BBC2-40888C4A3628}"/>
              </a:ext>
            </a:extLst>
          </p:cNvPr>
          <p:cNvGrpSpPr/>
          <p:nvPr/>
        </p:nvGrpSpPr>
        <p:grpSpPr>
          <a:xfrm>
            <a:off x="9265700" y="2026"/>
            <a:ext cx="2926300" cy="5030922"/>
            <a:chOff x="9265700" y="2026"/>
            <a:chExt cx="2926300" cy="5030922"/>
          </a:xfrm>
        </p:grpSpPr>
        <p:sp>
          <p:nvSpPr>
            <p:cNvPr id="8" name="Freeform: Shape 7">
              <a:extLst>
                <a:ext uri="{FF2B5EF4-FFF2-40B4-BE49-F238E27FC236}">
                  <a16:creationId xmlns:a16="http://schemas.microsoft.com/office/drawing/2014/main" id="{CED90C42-6A0F-48E8-BF96-7D3E2A395EC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DA0863A-55F7-4EB0-9451-F3EE4D65DBDB}"/>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FE7CFE2-40F6-44B2-8AAD-0C384EEFCF7E}"/>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9F0D6A17-AA80-4608-8660-8D1587A17704}"/>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Placeholder 1">
            <a:extLst>
              <a:ext uri="{FF2B5EF4-FFF2-40B4-BE49-F238E27FC236}">
                <a16:creationId xmlns:a16="http://schemas.microsoft.com/office/drawing/2014/main" id="{7E11B74D-DF90-4993-88AE-4D05C91F2A96}"/>
              </a:ext>
            </a:extLst>
          </p:cNvPr>
          <p:cNvSpPr>
            <a:spLocks noGrp="1"/>
          </p:cNvSpPr>
          <p:nvPr>
            <p:ph type="title"/>
          </p:nvPr>
        </p:nvSpPr>
        <p:spPr>
          <a:xfrm>
            <a:off x="966744" y="959587"/>
            <a:ext cx="9076329" cy="106427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9B3DE9-A495-4E75-819D-E0B2E5505072}"/>
              </a:ext>
            </a:extLst>
          </p:cNvPr>
          <p:cNvSpPr>
            <a:spLocks noGrp="1"/>
          </p:cNvSpPr>
          <p:nvPr>
            <p:ph type="body" idx="1"/>
          </p:nvPr>
        </p:nvSpPr>
        <p:spPr>
          <a:xfrm>
            <a:off x="966744" y="2248257"/>
            <a:ext cx="9076329" cy="36501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430AC-DB07-423B-A52A-0065639AFE68}"/>
              </a:ext>
            </a:extLst>
          </p:cNvPr>
          <p:cNvSpPr>
            <a:spLocks noGrp="1"/>
          </p:cNvSpPr>
          <p:nvPr>
            <p:ph type="dt" sz="half" idx="2"/>
          </p:nvPr>
        </p:nvSpPr>
        <p:spPr>
          <a:xfrm>
            <a:off x="8266975" y="6356350"/>
            <a:ext cx="2960914"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11008460-8B2F-4AAA-A4E2-10730069204C}" type="datetimeFigureOut">
              <a:rPr lang="en-US" smtClean="0"/>
              <a:pPr/>
              <a:t>9/3/2024</a:t>
            </a:fld>
            <a:endParaRPr lang="en-US"/>
          </a:p>
        </p:txBody>
      </p:sp>
      <p:sp>
        <p:nvSpPr>
          <p:cNvPr id="5" name="Footer Placeholder 4">
            <a:extLst>
              <a:ext uri="{FF2B5EF4-FFF2-40B4-BE49-F238E27FC236}">
                <a16:creationId xmlns:a16="http://schemas.microsoft.com/office/drawing/2014/main" id="{485FAFC9-FA18-4C55-8C92-B17603CAEEDC}"/>
              </a:ext>
            </a:extLst>
          </p:cNvPr>
          <p:cNvSpPr>
            <a:spLocks noGrp="1"/>
          </p:cNvSpPr>
          <p:nvPr>
            <p:ph type="ftr" sz="quarter" idx="3"/>
          </p:nvPr>
        </p:nvSpPr>
        <p:spPr>
          <a:xfrm>
            <a:off x="966745" y="501128"/>
            <a:ext cx="3311342" cy="365125"/>
          </a:xfrm>
          <a:prstGeom prst="rect">
            <a:avLst/>
          </a:prstGeom>
        </p:spPr>
        <p:txBody>
          <a:bodyPr vert="horz" lIns="91440" tIns="45720" rIns="91440" bIns="45720" rtlCol="0" anchor="ctr"/>
          <a:lstStyle>
            <a:lvl1pPr algn="l">
              <a:defRPr sz="1000" i="0">
                <a:solidFill>
                  <a:schemeClr val="tx2">
                    <a:alpha val="85000"/>
                  </a:schemeClr>
                </a:solidFill>
              </a:defRPr>
            </a:lvl1pPr>
          </a:lstStyle>
          <a:p>
            <a:endParaRPr lang="en-US"/>
          </a:p>
        </p:txBody>
      </p:sp>
      <p:sp>
        <p:nvSpPr>
          <p:cNvPr id="6" name="Slide Number Placeholder 5">
            <a:extLst>
              <a:ext uri="{FF2B5EF4-FFF2-40B4-BE49-F238E27FC236}">
                <a16:creationId xmlns:a16="http://schemas.microsoft.com/office/drawing/2014/main" id="{67D5A493-61FB-4764-90B6-8CC218A781C9}"/>
              </a:ext>
            </a:extLst>
          </p:cNvPr>
          <p:cNvSpPr>
            <a:spLocks noGrp="1"/>
          </p:cNvSpPr>
          <p:nvPr>
            <p:ph type="sldNum" sz="quarter" idx="4"/>
          </p:nvPr>
        </p:nvSpPr>
        <p:spPr>
          <a:xfrm>
            <a:off x="11239498" y="6356350"/>
            <a:ext cx="515479"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0946259B-8396-46CD-AD42-FDEDA89DA278}" type="slidenum">
              <a:rPr lang="en-US" smtClean="0"/>
              <a:pPr/>
              <a:t>‹Nr.›</a:t>
            </a:fld>
            <a:endParaRPr lang="en-US"/>
          </a:p>
        </p:txBody>
      </p:sp>
    </p:spTree>
    <p:extLst>
      <p:ext uri="{BB962C8B-B14F-4D97-AF65-F5344CB8AC3E}">
        <p14:creationId xmlns:p14="http://schemas.microsoft.com/office/powerpoint/2010/main" val="46084707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2" r:id="rId5"/>
    <p:sldLayoutId id="2147483667" r:id="rId6"/>
    <p:sldLayoutId id="2147483663" r:id="rId7"/>
    <p:sldLayoutId id="2147483664" r:id="rId8"/>
    <p:sldLayoutId id="2147483665" r:id="rId9"/>
    <p:sldLayoutId id="2147483666" r:id="rId10"/>
    <p:sldLayoutId id="2147483668"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SzPct val="150000"/>
        <a:buFont typeface="Goudy Old Style" panose="02020502050305020303" pitchFamily="18" charset="0"/>
        <a:buChar char="∙"/>
        <a:defRPr sz="2000" kern="1200">
          <a:solidFill>
            <a:schemeClr val="tx2"/>
          </a:solidFill>
          <a:latin typeface="+mn-lt"/>
          <a:ea typeface="+mn-ea"/>
          <a:cs typeface="+mn-cs"/>
        </a:defRPr>
      </a:lvl1pPr>
      <a:lvl2pPr marL="274320" indent="0" algn="l" defTabSz="914400" rtl="0" eaLnBrk="1" latinLnBrk="0" hangingPunct="1">
        <a:lnSpc>
          <a:spcPct val="110000"/>
        </a:lnSpc>
        <a:spcBef>
          <a:spcPts val="500"/>
        </a:spcBef>
        <a:buFontTx/>
        <a:buNone/>
        <a:defRPr sz="1800" kern="1200">
          <a:solidFill>
            <a:schemeClr val="tx2"/>
          </a:solidFill>
          <a:latin typeface="+mn-lt"/>
          <a:ea typeface="+mn-ea"/>
          <a:cs typeface="+mn-cs"/>
        </a:defRPr>
      </a:lvl2pPr>
      <a:lvl3pPr marL="548640" indent="-228600" algn="l" defTabSz="914400" rtl="0" eaLnBrk="1" latinLnBrk="0" hangingPunct="1">
        <a:lnSpc>
          <a:spcPct val="110000"/>
        </a:lnSpc>
        <a:spcBef>
          <a:spcPts val="500"/>
        </a:spcBef>
        <a:buSzPct val="150000"/>
        <a:buFont typeface="Goudy Old Style" panose="02020502050305020303" pitchFamily="18" charset="0"/>
        <a:buChar char="∙"/>
        <a:defRPr sz="1600" kern="1200">
          <a:solidFill>
            <a:schemeClr val="tx2"/>
          </a:solidFill>
          <a:latin typeface="+mn-lt"/>
          <a:ea typeface="+mn-ea"/>
          <a:cs typeface="+mn-cs"/>
        </a:defRPr>
      </a:lvl3pPr>
      <a:lvl4pPr marL="59436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4pPr>
      <a:lvl5pPr marL="822960" indent="-228600" algn="l" defTabSz="914400" rtl="0" eaLnBrk="1" latinLnBrk="0" hangingPunct="1">
        <a:lnSpc>
          <a:spcPct val="110000"/>
        </a:lnSpc>
        <a:spcBef>
          <a:spcPts val="500"/>
        </a:spcBef>
        <a:buSzPct val="150000"/>
        <a:buFont typeface="Goudy Old Style" panose="02020502050305020303" pitchFamily="18"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6" name="Rectangle 30">
            <a:extLst>
              <a:ext uri="{FF2B5EF4-FFF2-40B4-BE49-F238E27FC236}">
                <a16:creationId xmlns:a16="http://schemas.microsoft.com/office/drawing/2014/main" id="{42195A83-AA4F-FE4B-AFEA-5A5576C39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nside view of a red umbrella">
            <a:extLst>
              <a:ext uri="{FF2B5EF4-FFF2-40B4-BE49-F238E27FC236}">
                <a16:creationId xmlns:a16="http://schemas.microsoft.com/office/drawing/2014/main" id="{249AD3F8-EE25-7D96-E725-2B0F19C8F5D9}"/>
              </a:ext>
            </a:extLst>
          </p:cNvPr>
          <p:cNvPicPr>
            <a:picLocks noChangeAspect="1"/>
          </p:cNvPicPr>
          <p:nvPr/>
        </p:nvPicPr>
        <p:blipFill>
          <a:blip r:embed="rId2"/>
          <a:srcRect t="15730"/>
          <a:stretch/>
        </p:blipFill>
        <p:spPr>
          <a:xfrm>
            <a:off x="0" y="11"/>
            <a:ext cx="12191979" cy="6857989"/>
          </a:xfrm>
          <a:prstGeom prst="rect">
            <a:avLst/>
          </a:prstGeom>
        </p:spPr>
      </p:pic>
      <p:sp useBgFill="1">
        <p:nvSpPr>
          <p:cNvPr id="37" name="Freeform: Shape 32">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7594"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5F52FCE2-E585-ECAE-619E-65B615A43AC4}"/>
              </a:ext>
            </a:extLst>
          </p:cNvPr>
          <p:cNvSpPr>
            <a:spLocks noGrp="1"/>
          </p:cNvSpPr>
          <p:nvPr>
            <p:ph type="ctrTitle"/>
          </p:nvPr>
        </p:nvSpPr>
        <p:spPr>
          <a:xfrm>
            <a:off x="4521389" y="1826096"/>
            <a:ext cx="3149221" cy="2142699"/>
          </a:xfrm>
        </p:spPr>
        <p:txBody>
          <a:bodyPr anchor="b">
            <a:normAutofit/>
          </a:bodyPr>
          <a:lstStyle/>
          <a:p>
            <a:pPr algn="ctr"/>
            <a:r>
              <a:rPr lang="de-DE" sz="4000" dirty="0"/>
              <a:t>ERASMUS + in Japan</a:t>
            </a:r>
          </a:p>
        </p:txBody>
      </p:sp>
      <p:sp>
        <p:nvSpPr>
          <p:cNvPr id="3" name="Untertitel 2">
            <a:extLst>
              <a:ext uri="{FF2B5EF4-FFF2-40B4-BE49-F238E27FC236}">
                <a16:creationId xmlns:a16="http://schemas.microsoft.com/office/drawing/2014/main" id="{866633AC-8791-F67A-3794-FA21B908997A}"/>
              </a:ext>
            </a:extLst>
          </p:cNvPr>
          <p:cNvSpPr>
            <a:spLocks noGrp="1"/>
          </p:cNvSpPr>
          <p:nvPr>
            <p:ph type="subTitle" idx="1"/>
          </p:nvPr>
        </p:nvSpPr>
        <p:spPr>
          <a:xfrm>
            <a:off x="4642513" y="4196605"/>
            <a:ext cx="2906973" cy="948601"/>
          </a:xfrm>
        </p:spPr>
        <p:txBody>
          <a:bodyPr anchor="t">
            <a:normAutofit/>
          </a:bodyPr>
          <a:lstStyle/>
          <a:p>
            <a:pPr algn="ctr"/>
            <a:r>
              <a:rPr lang="de-DE"/>
              <a:t>Vanessa Dumke</a:t>
            </a:r>
          </a:p>
          <a:p>
            <a:pPr algn="ctr"/>
            <a:r>
              <a:rPr lang="de-DE"/>
              <a:t>Erz22-1</a:t>
            </a:r>
          </a:p>
        </p:txBody>
      </p:sp>
      <p:sp>
        <p:nvSpPr>
          <p:cNvPr id="35" name="Freeform: Shape 34">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88826"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6491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1B570D-A851-944E-FE95-226376958B6A}"/>
              </a:ext>
            </a:extLst>
          </p:cNvPr>
          <p:cNvSpPr>
            <a:spLocks noGrp="1"/>
          </p:cNvSpPr>
          <p:nvPr>
            <p:ph type="title"/>
          </p:nvPr>
        </p:nvSpPr>
        <p:spPr>
          <a:xfrm>
            <a:off x="318542" y="635962"/>
            <a:ext cx="9076329" cy="1064277"/>
          </a:xfrm>
        </p:spPr>
        <p:txBody>
          <a:bodyPr/>
          <a:lstStyle/>
          <a:p>
            <a:r>
              <a:rPr lang="de-DE"/>
              <a:t>4. Unterschied zur deutschen Kita</a:t>
            </a:r>
          </a:p>
        </p:txBody>
      </p:sp>
      <p:sp>
        <p:nvSpPr>
          <p:cNvPr id="3" name="Inhaltsplatzhalter 2">
            <a:extLst>
              <a:ext uri="{FF2B5EF4-FFF2-40B4-BE49-F238E27FC236}">
                <a16:creationId xmlns:a16="http://schemas.microsoft.com/office/drawing/2014/main" id="{227AAA3F-8BCE-5911-B882-9C8D402AEAA5}"/>
              </a:ext>
            </a:extLst>
          </p:cNvPr>
          <p:cNvSpPr>
            <a:spLocks noGrp="1"/>
          </p:cNvSpPr>
          <p:nvPr>
            <p:ph idx="1"/>
          </p:nvPr>
        </p:nvSpPr>
        <p:spPr>
          <a:xfrm>
            <a:off x="318542" y="2159207"/>
            <a:ext cx="5878442" cy="3144134"/>
          </a:xfrm>
        </p:spPr>
        <p:txBody>
          <a:bodyPr>
            <a:normAutofit/>
          </a:bodyPr>
          <a:lstStyle/>
          <a:p>
            <a:r>
              <a:rPr lang="de-DE" dirty="0"/>
              <a:t>Das Essen – täglich Reis, Fleisch oder Fisch, eine Gemüsebeilage und eine Suppe</a:t>
            </a:r>
          </a:p>
          <a:p>
            <a:r>
              <a:rPr lang="de-DE" dirty="0"/>
              <a:t>Die Einrichtung hat kein Außengelände und somit keinen Spielplatz für die Kinder, deswegen geht man täglich in die nahegelegenen Parks.</a:t>
            </a:r>
          </a:p>
          <a:p>
            <a:r>
              <a:rPr lang="de-DE" dirty="0"/>
              <a:t>Man misst die Temperatur der Kinder, wenn sie</a:t>
            </a:r>
            <a:br>
              <a:rPr lang="de-DE" dirty="0"/>
            </a:br>
            <a:r>
              <a:rPr lang="de-DE" dirty="0"/>
              <a:t>ankommen, eingeschlafen sind und wieder aufstehen.</a:t>
            </a:r>
          </a:p>
        </p:txBody>
      </p:sp>
      <p:pic>
        <p:nvPicPr>
          <p:cNvPr id="4" name="Grafik 3">
            <a:extLst>
              <a:ext uri="{FF2B5EF4-FFF2-40B4-BE49-F238E27FC236}">
                <a16:creationId xmlns:a16="http://schemas.microsoft.com/office/drawing/2014/main" id="{1A564843-19C6-3031-6E76-DD48B5C88C11}"/>
              </a:ext>
            </a:extLst>
          </p:cNvPr>
          <p:cNvPicPr>
            <a:picLocks noChangeAspect="1"/>
          </p:cNvPicPr>
          <p:nvPr/>
        </p:nvPicPr>
        <p:blipFill>
          <a:blip r:embed="rId2"/>
          <a:stretch>
            <a:fillRect/>
          </a:stretch>
        </p:blipFill>
        <p:spPr>
          <a:xfrm>
            <a:off x="6196984" y="3780095"/>
            <a:ext cx="4066814" cy="3046491"/>
          </a:xfrm>
          <a:prstGeom prst="rect">
            <a:avLst/>
          </a:prstGeom>
        </p:spPr>
      </p:pic>
      <p:pic>
        <p:nvPicPr>
          <p:cNvPr id="5" name="Picture 4">
            <a:extLst>
              <a:ext uri="{FF2B5EF4-FFF2-40B4-BE49-F238E27FC236}">
                <a16:creationId xmlns:a16="http://schemas.microsoft.com/office/drawing/2014/main" id="{22AB74F1-8A97-FA61-D69A-8CF4CFEBA0C4}"/>
              </a:ext>
            </a:extLst>
          </p:cNvPr>
          <p:cNvPicPr>
            <a:picLocks noChangeAspect="1"/>
          </p:cNvPicPr>
          <p:nvPr/>
        </p:nvPicPr>
        <p:blipFill>
          <a:blip r:embed="rId3">
            <a:extLst>
              <a:ext uri="{28A0092B-C50C-407E-A947-70E740481C1C}">
                <a14:useLocalDpi xmlns:a14="http://schemas.microsoft.com/office/drawing/2010/main" val="0"/>
              </a:ext>
            </a:extLst>
          </a:blip>
          <a:srcRect t="37771" b="8022"/>
          <a:stretch/>
        </p:blipFill>
        <p:spPr>
          <a:xfrm>
            <a:off x="8155639" y="857901"/>
            <a:ext cx="3971316" cy="2870033"/>
          </a:xfrm>
          <a:prstGeom prst="rect">
            <a:avLst/>
          </a:prstGeom>
        </p:spPr>
      </p:pic>
    </p:spTree>
    <p:extLst>
      <p:ext uri="{BB962C8B-B14F-4D97-AF65-F5344CB8AC3E}">
        <p14:creationId xmlns:p14="http://schemas.microsoft.com/office/powerpoint/2010/main" val="74238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3B05AAF2-2306-AF00-180A-A10F0ACEE784}"/>
              </a:ext>
            </a:extLst>
          </p:cNvPr>
          <p:cNvSpPr>
            <a:spLocks noGrp="1"/>
          </p:cNvSpPr>
          <p:nvPr>
            <p:ph idx="1"/>
          </p:nvPr>
        </p:nvSpPr>
        <p:spPr>
          <a:xfrm>
            <a:off x="172017" y="1874484"/>
            <a:ext cx="5251316" cy="3883520"/>
          </a:xfrm>
        </p:spPr>
        <p:txBody>
          <a:bodyPr anchor="t">
            <a:normAutofit fontScale="92500"/>
          </a:bodyPr>
          <a:lstStyle/>
          <a:p>
            <a:r>
              <a:rPr lang="de-DE" dirty="0"/>
              <a:t>Man führt während der Schlafenszeit der Kinder</a:t>
            </a:r>
            <a:br>
              <a:rPr lang="de-DE" dirty="0"/>
            </a:br>
            <a:r>
              <a:rPr lang="de-DE" dirty="0"/>
              <a:t>ein Protokoll, wo man alle 5 Minuten die</a:t>
            </a:r>
            <a:br>
              <a:rPr lang="de-DE" dirty="0"/>
            </a:br>
            <a:r>
              <a:rPr lang="de-DE" dirty="0"/>
              <a:t>Schlafposition der Kinder einträgt.</a:t>
            </a:r>
            <a:br>
              <a:rPr lang="de-DE" dirty="0"/>
            </a:br>
            <a:r>
              <a:rPr lang="de-DE" dirty="0"/>
              <a:t>(auf dem Rücken↑, auf der Seite</a:t>
            </a:r>
            <a:r>
              <a:rPr lang="de-DE" dirty="0">
                <a:latin typeface="Arial" panose="020B0604020202020204" pitchFamily="34" charset="0"/>
                <a:cs typeface="Arial" panose="020B0604020202020204" pitchFamily="34" charset="0"/>
              </a:rPr>
              <a:t>→</a:t>
            </a:r>
            <a:r>
              <a:rPr lang="de-DE" dirty="0"/>
              <a:t>, auf dem Bauch↓)</a:t>
            </a:r>
          </a:p>
          <a:p>
            <a:r>
              <a:rPr lang="de-DE" dirty="0"/>
              <a:t>Die Kinder dürfen nicht auf dem Bauch liegen.</a:t>
            </a:r>
            <a:br>
              <a:rPr lang="de-DE" dirty="0"/>
            </a:br>
            <a:r>
              <a:rPr lang="de-DE" dirty="0">
                <a:sym typeface="Wingdings" panose="05000000000000000000" pitchFamily="2" charset="2"/>
              </a:rPr>
              <a:t></a:t>
            </a:r>
            <a:r>
              <a:rPr lang="de-DE" dirty="0"/>
              <a:t>Schutzmaßnahme vor dem plötzlichen Kindestod</a:t>
            </a:r>
          </a:p>
          <a:p>
            <a:r>
              <a:rPr lang="de-DE" dirty="0"/>
              <a:t>Ebenfalls trägt man in das Protokoll die Raumfeuchtigkeit, die Raumtemperatur und das Wetter ein. </a:t>
            </a:r>
          </a:p>
        </p:txBody>
      </p:sp>
      <p:cxnSp>
        <p:nvCxnSpPr>
          <p:cNvPr id="10" name="Straight Connector 9">
            <a:extLst>
              <a:ext uri="{FF2B5EF4-FFF2-40B4-BE49-F238E27FC236}">
                <a16:creationId xmlns:a16="http://schemas.microsoft.com/office/drawing/2014/main" id="{49151340-7EF2-0647-A719-394EFC3A18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874484"/>
            <a:ext cx="0" cy="3394558"/>
          </a:xfrm>
          <a:prstGeom prst="line">
            <a:avLst/>
          </a:prstGeom>
          <a:ln w="25400" cap="rnd">
            <a:solidFill>
              <a:schemeClr val="bg2">
                <a:lumMod val="75000"/>
                <a:alpha val="6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C488E90-8254-203F-C43B-0B423DE7E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9853" y="1398733"/>
            <a:ext cx="6942147" cy="4703303"/>
          </a:xfrm>
          <a:prstGeom prst="rect">
            <a:avLst/>
          </a:prstGeom>
        </p:spPr>
      </p:pic>
    </p:spTree>
    <p:extLst>
      <p:ext uri="{BB962C8B-B14F-4D97-AF65-F5344CB8AC3E}">
        <p14:creationId xmlns:p14="http://schemas.microsoft.com/office/powerpoint/2010/main" val="2368958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751946-0EE6-B861-2608-9561757E9E3B}"/>
              </a:ext>
            </a:extLst>
          </p:cNvPr>
          <p:cNvSpPr>
            <a:spLocks noGrp="1"/>
          </p:cNvSpPr>
          <p:nvPr>
            <p:ph type="title"/>
          </p:nvPr>
        </p:nvSpPr>
        <p:spPr/>
        <p:txBody>
          <a:bodyPr/>
          <a:lstStyle/>
          <a:p>
            <a:r>
              <a:rPr lang="de-DE"/>
              <a:t>5. Die Sprache</a:t>
            </a:r>
          </a:p>
        </p:txBody>
      </p:sp>
      <p:sp>
        <p:nvSpPr>
          <p:cNvPr id="3" name="Inhaltsplatzhalter 2">
            <a:extLst>
              <a:ext uri="{FF2B5EF4-FFF2-40B4-BE49-F238E27FC236}">
                <a16:creationId xmlns:a16="http://schemas.microsoft.com/office/drawing/2014/main" id="{F4687C85-7EEB-5BDD-C637-92376E5B8B45}"/>
              </a:ext>
            </a:extLst>
          </p:cNvPr>
          <p:cNvSpPr>
            <a:spLocks noGrp="1"/>
          </p:cNvSpPr>
          <p:nvPr>
            <p:ph idx="1"/>
          </p:nvPr>
        </p:nvSpPr>
        <p:spPr/>
        <p:txBody>
          <a:bodyPr/>
          <a:lstStyle/>
          <a:p>
            <a:r>
              <a:rPr lang="de-DE" dirty="0"/>
              <a:t>Man kommt vor allem in Tokyo gut nur mit Englisch zurecht, aber es wäre besser, wenn man ein paar Basics kann. </a:t>
            </a:r>
          </a:p>
          <a:p>
            <a:r>
              <a:rPr lang="de-DE" dirty="0"/>
              <a:t>Nicht jeder spricht gleich mit einem auf Englisch und viele trauen sich nicht englisch zu sprechen.</a:t>
            </a:r>
          </a:p>
          <a:p>
            <a:r>
              <a:rPr lang="de-DE" u="sng" dirty="0"/>
              <a:t>Beispiel:</a:t>
            </a:r>
            <a:r>
              <a:rPr lang="de-DE" dirty="0"/>
              <a:t> In Supermärkten fragen die Kassierer grundsätzlich auf Japanisch, ob man eine Tüte haben möchte oder wie man bezahlen will. </a:t>
            </a:r>
          </a:p>
        </p:txBody>
      </p:sp>
    </p:spTree>
    <p:extLst>
      <p:ext uri="{BB962C8B-B14F-4D97-AF65-F5344CB8AC3E}">
        <p14:creationId xmlns:p14="http://schemas.microsoft.com/office/powerpoint/2010/main" val="1848570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ACCB08-C3A4-F691-10A5-0CA56E15C378}"/>
              </a:ext>
            </a:extLst>
          </p:cNvPr>
          <p:cNvSpPr>
            <a:spLocks noGrp="1"/>
          </p:cNvSpPr>
          <p:nvPr>
            <p:ph type="title"/>
          </p:nvPr>
        </p:nvSpPr>
        <p:spPr/>
        <p:txBody>
          <a:bodyPr/>
          <a:lstStyle/>
          <a:p>
            <a:r>
              <a:rPr lang="de-DE"/>
              <a:t>6. Meine Freizeit</a:t>
            </a:r>
          </a:p>
        </p:txBody>
      </p:sp>
      <p:sp>
        <p:nvSpPr>
          <p:cNvPr id="3" name="Inhaltsplatzhalter 2">
            <a:extLst>
              <a:ext uri="{FF2B5EF4-FFF2-40B4-BE49-F238E27FC236}">
                <a16:creationId xmlns:a16="http://schemas.microsoft.com/office/drawing/2014/main" id="{0105CD9D-4759-1F2F-8C1A-30014029C04B}"/>
              </a:ext>
            </a:extLst>
          </p:cNvPr>
          <p:cNvSpPr>
            <a:spLocks noGrp="1"/>
          </p:cNvSpPr>
          <p:nvPr>
            <p:ph idx="1"/>
          </p:nvPr>
        </p:nvSpPr>
        <p:spPr/>
        <p:txBody>
          <a:bodyPr>
            <a:normAutofit/>
          </a:bodyPr>
          <a:lstStyle/>
          <a:p>
            <a:r>
              <a:rPr lang="de-DE" dirty="0"/>
              <a:t>Ich war jeden Tag die Gegend erkunden.</a:t>
            </a:r>
          </a:p>
          <a:p>
            <a:r>
              <a:rPr lang="de-DE" dirty="0"/>
              <a:t>Durchschnittliche Schrittanzahl am Wochenende waren 20.000 Schritte.</a:t>
            </a:r>
          </a:p>
          <a:p>
            <a:r>
              <a:rPr lang="de-DE" dirty="0"/>
              <a:t>Ich habe mich jedes Wochenende mit Freundinnen getroffen.</a:t>
            </a:r>
          </a:p>
          <a:p>
            <a:r>
              <a:rPr lang="de-DE" dirty="0"/>
              <a:t>Gesprochen habe ich in meiner Freizeit Englisch und Japanisch. </a:t>
            </a:r>
          </a:p>
          <a:p>
            <a:r>
              <a:rPr lang="de-DE" dirty="0"/>
              <a:t>Im Großen und Ganzen: viel Sightseeing </a:t>
            </a:r>
            <a:br>
              <a:rPr lang="de-DE" dirty="0"/>
            </a:br>
            <a:endParaRPr lang="de-DE" dirty="0"/>
          </a:p>
        </p:txBody>
      </p:sp>
    </p:spTree>
    <p:extLst>
      <p:ext uri="{BB962C8B-B14F-4D97-AF65-F5344CB8AC3E}">
        <p14:creationId xmlns:p14="http://schemas.microsoft.com/office/powerpoint/2010/main" val="4089705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8ABB8E-4C9B-6DCC-E7A1-15CF7D35EF80}"/>
              </a:ext>
            </a:extLst>
          </p:cNvPr>
          <p:cNvSpPr>
            <a:spLocks noGrp="1"/>
          </p:cNvSpPr>
          <p:nvPr>
            <p:ph type="title"/>
          </p:nvPr>
        </p:nvSpPr>
        <p:spPr>
          <a:xfrm>
            <a:off x="966744" y="495265"/>
            <a:ext cx="9076329" cy="1064277"/>
          </a:xfrm>
        </p:spPr>
        <p:txBody>
          <a:bodyPr/>
          <a:lstStyle/>
          <a:p>
            <a:r>
              <a:rPr lang="de-DE"/>
              <a:t>Tokyo Tower</a:t>
            </a:r>
          </a:p>
        </p:txBody>
      </p:sp>
      <p:pic>
        <p:nvPicPr>
          <p:cNvPr id="4" name="Inhaltsplatzhalter 3">
            <a:extLst>
              <a:ext uri="{FF2B5EF4-FFF2-40B4-BE49-F238E27FC236}">
                <a16:creationId xmlns:a16="http://schemas.microsoft.com/office/drawing/2014/main" id="{934AE46C-A847-1256-F758-FFE36EB3AEF1}"/>
              </a:ext>
            </a:extLst>
          </p:cNvPr>
          <p:cNvPicPr>
            <a:picLocks noGrp="1" noChangeAspect="1"/>
          </p:cNvPicPr>
          <p:nvPr>
            <p:ph idx="1"/>
          </p:nvPr>
        </p:nvPicPr>
        <p:blipFill>
          <a:blip r:embed="rId2"/>
          <a:stretch>
            <a:fillRect/>
          </a:stretch>
        </p:blipFill>
        <p:spPr>
          <a:xfrm>
            <a:off x="966744" y="1885318"/>
            <a:ext cx="6239765" cy="4679824"/>
          </a:xfrm>
          <a:prstGeom prst="rect">
            <a:avLst/>
          </a:prstGeom>
        </p:spPr>
      </p:pic>
      <p:pic>
        <p:nvPicPr>
          <p:cNvPr id="5" name="Grafik 4">
            <a:extLst>
              <a:ext uri="{FF2B5EF4-FFF2-40B4-BE49-F238E27FC236}">
                <a16:creationId xmlns:a16="http://schemas.microsoft.com/office/drawing/2014/main" id="{FFC0E797-13D4-EDE4-9D1F-007C7025AD37}"/>
              </a:ext>
            </a:extLst>
          </p:cNvPr>
          <p:cNvPicPr>
            <a:picLocks noChangeAspect="1"/>
          </p:cNvPicPr>
          <p:nvPr/>
        </p:nvPicPr>
        <p:blipFill>
          <a:blip r:embed="rId3"/>
          <a:stretch>
            <a:fillRect/>
          </a:stretch>
        </p:blipFill>
        <p:spPr>
          <a:xfrm>
            <a:off x="7499927" y="495265"/>
            <a:ext cx="4552408" cy="6069877"/>
          </a:xfrm>
          <a:prstGeom prst="rect">
            <a:avLst/>
          </a:prstGeom>
        </p:spPr>
      </p:pic>
    </p:spTree>
    <p:extLst>
      <p:ext uri="{BB962C8B-B14F-4D97-AF65-F5344CB8AC3E}">
        <p14:creationId xmlns:p14="http://schemas.microsoft.com/office/powerpoint/2010/main" val="484929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FD1CF-6251-B0E0-F752-A64B89C93CBA}"/>
              </a:ext>
            </a:extLst>
          </p:cNvPr>
          <p:cNvSpPr>
            <a:spLocks noGrp="1"/>
          </p:cNvSpPr>
          <p:nvPr>
            <p:ph type="title"/>
          </p:nvPr>
        </p:nvSpPr>
        <p:spPr>
          <a:xfrm>
            <a:off x="929422" y="307615"/>
            <a:ext cx="9076329" cy="1064277"/>
          </a:xfrm>
        </p:spPr>
        <p:txBody>
          <a:bodyPr/>
          <a:lstStyle/>
          <a:p>
            <a:r>
              <a:rPr lang="de-DE" err="1"/>
              <a:t>Asakusa</a:t>
            </a:r>
            <a:r>
              <a:rPr lang="de-DE"/>
              <a:t> – Tempel Senso-</a:t>
            </a:r>
            <a:r>
              <a:rPr lang="de-DE" err="1"/>
              <a:t>ji</a:t>
            </a:r>
            <a:endParaRPr lang="de-DE"/>
          </a:p>
        </p:txBody>
      </p:sp>
      <p:pic>
        <p:nvPicPr>
          <p:cNvPr id="4" name="Content Placeholder 3">
            <a:extLst>
              <a:ext uri="{FF2B5EF4-FFF2-40B4-BE49-F238E27FC236}">
                <a16:creationId xmlns:a16="http://schemas.microsoft.com/office/drawing/2014/main" id="{2B96F031-4436-8ED6-F90B-3ED0BBF699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769" y="1603778"/>
            <a:ext cx="5885367" cy="4414468"/>
          </a:xfrm>
        </p:spPr>
      </p:pic>
      <p:pic>
        <p:nvPicPr>
          <p:cNvPr id="5" name="Picture 4">
            <a:extLst>
              <a:ext uri="{FF2B5EF4-FFF2-40B4-BE49-F238E27FC236}">
                <a16:creationId xmlns:a16="http://schemas.microsoft.com/office/drawing/2014/main" id="{12AFBE55-72CA-8ADE-D385-2BAE44A8A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6865" y="1603778"/>
            <a:ext cx="5885367" cy="4414468"/>
          </a:xfrm>
          <a:prstGeom prst="rect">
            <a:avLst/>
          </a:prstGeom>
        </p:spPr>
      </p:pic>
    </p:spTree>
    <p:extLst>
      <p:ext uri="{BB962C8B-B14F-4D97-AF65-F5344CB8AC3E}">
        <p14:creationId xmlns:p14="http://schemas.microsoft.com/office/powerpoint/2010/main" val="165693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A65D5D-866E-8A4D-E4E1-38744F9A8A0F}"/>
              </a:ext>
            </a:extLst>
          </p:cNvPr>
          <p:cNvSpPr>
            <a:spLocks noGrp="1"/>
          </p:cNvSpPr>
          <p:nvPr>
            <p:ph type="title"/>
          </p:nvPr>
        </p:nvSpPr>
        <p:spPr>
          <a:xfrm>
            <a:off x="966744" y="251420"/>
            <a:ext cx="9076329" cy="1064277"/>
          </a:xfrm>
        </p:spPr>
        <p:txBody>
          <a:bodyPr/>
          <a:lstStyle/>
          <a:p>
            <a:r>
              <a:rPr lang="de-DE"/>
              <a:t>Shibuya</a:t>
            </a:r>
          </a:p>
        </p:txBody>
      </p:sp>
      <p:sp>
        <p:nvSpPr>
          <p:cNvPr id="3" name="Inhaltsplatzhalter 2">
            <a:extLst>
              <a:ext uri="{FF2B5EF4-FFF2-40B4-BE49-F238E27FC236}">
                <a16:creationId xmlns:a16="http://schemas.microsoft.com/office/drawing/2014/main" id="{C33ADB6E-8207-7E29-1CFC-8ED0F2B8514A}"/>
              </a:ext>
            </a:extLst>
          </p:cNvPr>
          <p:cNvSpPr>
            <a:spLocks noGrp="1"/>
          </p:cNvSpPr>
          <p:nvPr>
            <p:ph idx="1"/>
          </p:nvPr>
        </p:nvSpPr>
        <p:spPr>
          <a:xfrm>
            <a:off x="178240" y="1495749"/>
            <a:ext cx="4818421" cy="3650155"/>
          </a:xfrm>
        </p:spPr>
        <p:txBody>
          <a:bodyPr/>
          <a:lstStyle/>
          <a:p>
            <a:r>
              <a:rPr lang="de-DE"/>
              <a:t>Shibuya Crossing: Die Kreuzung mit ca. 2500 gleichzeitig die Straße überquerenden Personen</a:t>
            </a:r>
          </a:p>
          <a:p>
            <a:endParaRPr lang="de-DE"/>
          </a:p>
        </p:txBody>
      </p:sp>
      <p:pic>
        <p:nvPicPr>
          <p:cNvPr id="5" name="Picture 4">
            <a:extLst>
              <a:ext uri="{FF2B5EF4-FFF2-40B4-BE49-F238E27FC236}">
                <a16:creationId xmlns:a16="http://schemas.microsoft.com/office/drawing/2014/main" id="{FC44065B-5996-D08F-E2F3-6971EA760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240" y="2589011"/>
            <a:ext cx="5606924" cy="4205615"/>
          </a:xfrm>
          <a:prstGeom prst="rect">
            <a:avLst/>
          </a:prstGeom>
        </p:spPr>
      </p:pic>
      <p:pic>
        <p:nvPicPr>
          <p:cNvPr id="6" name="Picture 5">
            <a:extLst>
              <a:ext uri="{FF2B5EF4-FFF2-40B4-BE49-F238E27FC236}">
                <a16:creationId xmlns:a16="http://schemas.microsoft.com/office/drawing/2014/main" id="{1E3A6606-BBBE-A3B6-E514-51EDA717A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3667" y="658826"/>
            <a:ext cx="4997235" cy="3665327"/>
          </a:xfrm>
          <a:prstGeom prst="rect">
            <a:avLst/>
          </a:prstGeom>
        </p:spPr>
      </p:pic>
      <p:sp>
        <p:nvSpPr>
          <p:cNvPr id="7" name="Textfeld 6">
            <a:extLst>
              <a:ext uri="{FF2B5EF4-FFF2-40B4-BE49-F238E27FC236}">
                <a16:creationId xmlns:a16="http://schemas.microsoft.com/office/drawing/2014/main" id="{A92BD344-1D94-3DF0-653A-B067B07434CC}"/>
              </a:ext>
            </a:extLst>
          </p:cNvPr>
          <p:cNvSpPr txBox="1"/>
          <p:nvPr/>
        </p:nvSpPr>
        <p:spPr>
          <a:xfrm>
            <a:off x="6637042" y="4499573"/>
            <a:ext cx="4997236" cy="646331"/>
          </a:xfrm>
          <a:prstGeom prst="rect">
            <a:avLst/>
          </a:prstGeom>
          <a:noFill/>
        </p:spPr>
        <p:txBody>
          <a:bodyPr wrap="square" rtlCol="0">
            <a:spAutoFit/>
          </a:bodyPr>
          <a:lstStyle/>
          <a:p>
            <a:r>
              <a:rPr lang="de-DE" dirty="0"/>
              <a:t>Leute, die im echten Leben „Mario </a:t>
            </a:r>
            <a:r>
              <a:rPr lang="de-DE" dirty="0" err="1"/>
              <a:t>Kart</a:t>
            </a:r>
            <a:r>
              <a:rPr lang="de-DE" dirty="0"/>
              <a:t>“ fahren</a:t>
            </a:r>
          </a:p>
          <a:p>
            <a:endParaRPr lang="de-DE" dirty="0"/>
          </a:p>
        </p:txBody>
      </p:sp>
    </p:spTree>
    <p:extLst>
      <p:ext uri="{BB962C8B-B14F-4D97-AF65-F5344CB8AC3E}">
        <p14:creationId xmlns:p14="http://schemas.microsoft.com/office/powerpoint/2010/main" val="2360378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8021FF-68A0-A17A-7514-CAF0DA11BB2E}"/>
              </a:ext>
            </a:extLst>
          </p:cNvPr>
          <p:cNvSpPr>
            <a:spLocks noGrp="1"/>
          </p:cNvSpPr>
          <p:nvPr>
            <p:ph type="title"/>
          </p:nvPr>
        </p:nvSpPr>
        <p:spPr>
          <a:xfrm>
            <a:off x="959774" y="303127"/>
            <a:ext cx="9076329" cy="1064277"/>
          </a:xfrm>
        </p:spPr>
        <p:txBody>
          <a:bodyPr/>
          <a:lstStyle/>
          <a:p>
            <a:r>
              <a:rPr lang="de-DE"/>
              <a:t>Shinjuku</a:t>
            </a:r>
          </a:p>
        </p:txBody>
      </p:sp>
      <p:sp>
        <p:nvSpPr>
          <p:cNvPr id="3" name="Inhaltsplatzhalter 2">
            <a:extLst>
              <a:ext uri="{FF2B5EF4-FFF2-40B4-BE49-F238E27FC236}">
                <a16:creationId xmlns:a16="http://schemas.microsoft.com/office/drawing/2014/main" id="{1F71F597-0180-C1E2-1786-61DBFA2E5348}"/>
              </a:ext>
            </a:extLst>
          </p:cNvPr>
          <p:cNvSpPr>
            <a:spLocks noGrp="1"/>
          </p:cNvSpPr>
          <p:nvPr>
            <p:ph idx="1"/>
          </p:nvPr>
        </p:nvSpPr>
        <p:spPr>
          <a:xfrm>
            <a:off x="959773" y="1367404"/>
            <a:ext cx="9076329" cy="3650155"/>
          </a:xfrm>
        </p:spPr>
        <p:txBody>
          <a:bodyPr/>
          <a:lstStyle/>
          <a:p>
            <a:r>
              <a:rPr lang="de-DE" dirty="0"/>
              <a:t>Godzilla</a:t>
            </a:r>
          </a:p>
          <a:p>
            <a:r>
              <a:rPr lang="de-DE" dirty="0"/>
              <a:t>3D-Screen mit einer großen Katze</a:t>
            </a:r>
          </a:p>
        </p:txBody>
      </p:sp>
      <p:pic>
        <p:nvPicPr>
          <p:cNvPr id="4" name="Picture 3">
            <a:extLst>
              <a:ext uri="{FF2B5EF4-FFF2-40B4-BE49-F238E27FC236}">
                <a16:creationId xmlns:a16="http://schemas.microsoft.com/office/drawing/2014/main" id="{B1330672-3319-830F-DC45-D051DE3A2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220" y="294153"/>
            <a:ext cx="4696011" cy="6260720"/>
          </a:xfrm>
          <a:prstGeom prst="rect">
            <a:avLst/>
          </a:prstGeom>
        </p:spPr>
      </p:pic>
      <p:pic>
        <p:nvPicPr>
          <p:cNvPr id="5" name="Picture 4">
            <a:extLst>
              <a:ext uri="{FF2B5EF4-FFF2-40B4-BE49-F238E27FC236}">
                <a16:creationId xmlns:a16="http://schemas.microsoft.com/office/drawing/2014/main" id="{82E03716-AA96-84F9-8B18-4E41E6E66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207" y="2214753"/>
            <a:ext cx="5786245" cy="4340119"/>
          </a:xfrm>
          <a:prstGeom prst="rect">
            <a:avLst/>
          </a:prstGeom>
        </p:spPr>
      </p:pic>
    </p:spTree>
    <p:extLst>
      <p:ext uri="{BB962C8B-B14F-4D97-AF65-F5344CB8AC3E}">
        <p14:creationId xmlns:p14="http://schemas.microsoft.com/office/powerpoint/2010/main" val="2378613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575A2F-75EA-74E5-CA31-CFA3EE3E23BC}"/>
              </a:ext>
            </a:extLst>
          </p:cNvPr>
          <p:cNvSpPr>
            <a:spLocks noGrp="1"/>
          </p:cNvSpPr>
          <p:nvPr>
            <p:ph type="title"/>
          </p:nvPr>
        </p:nvSpPr>
        <p:spPr>
          <a:xfrm>
            <a:off x="647664" y="959588"/>
            <a:ext cx="9076329" cy="1064277"/>
          </a:xfrm>
        </p:spPr>
        <p:txBody>
          <a:bodyPr/>
          <a:lstStyle/>
          <a:p>
            <a:r>
              <a:rPr lang="de-DE" err="1"/>
              <a:t>Takeshita</a:t>
            </a:r>
            <a:r>
              <a:rPr lang="de-DE"/>
              <a:t> Street in </a:t>
            </a:r>
            <a:r>
              <a:rPr lang="de-DE" err="1"/>
              <a:t>Harajuku</a:t>
            </a:r>
            <a:endParaRPr lang="de-DE"/>
          </a:p>
        </p:txBody>
      </p:sp>
      <p:sp>
        <p:nvSpPr>
          <p:cNvPr id="3" name="Inhaltsplatzhalter 2">
            <a:extLst>
              <a:ext uri="{FF2B5EF4-FFF2-40B4-BE49-F238E27FC236}">
                <a16:creationId xmlns:a16="http://schemas.microsoft.com/office/drawing/2014/main" id="{E8A4551D-3A9B-4A4D-EA85-F68509A73B4A}"/>
              </a:ext>
            </a:extLst>
          </p:cNvPr>
          <p:cNvSpPr>
            <a:spLocks noGrp="1"/>
          </p:cNvSpPr>
          <p:nvPr>
            <p:ph idx="1"/>
          </p:nvPr>
        </p:nvSpPr>
        <p:spPr>
          <a:xfrm>
            <a:off x="647664" y="2248257"/>
            <a:ext cx="9076329" cy="3650155"/>
          </a:xfrm>
        </p:spPr>
        <p:txBody>
          <a:bodyPr/>
          <a:lstStyle/>
          <a:p>
            <a:r>
              <a:rPr lang="de-DE" dirty="0"/>
              <a:t>Viele Läden zum Shoppen und Läden zum Essen</a:t>
            </a:r>
          </a:p>
          <a:p>
            <a:r>
              <a:rPr lang="de-DE" dirty="0"/>
              <a:t>Dort waren sehr viele Menschen und dadurch war es auch</a:t>
            </a:r>
            <a:br>
              <a:rPr lang="de-DE" dirty="0"/>
            </a:br>
            <a:r>
              <a:rPr lang="de-DE" dirty="0"/>
              <a:t>relativ eng. Man kam nur langsam vorwärts.</a:t>
            </a:r>
          </a:p>
          <a:p>
            <a:r>
              <a:rPr lang="de-DE" dirty="0"/>
              <a:t>Mich persönlich hat es nicht wirklich gestört, da auch nicht</a:t>
            </a:r>
            <a:br>
              <a:rPr lang="de-DE" dirty="0"/>
            </a:br>
            <a:r>
              <a:rPr lang="de-DE" dirty="0"/>
              <a:t>gedrängelt wurde.</a:t>
            </a:r>
          </a:p>
        </p:txBody>
      </p:sp>
      <p:pic>
        <p:nvPicPr>
          <p:cNvPr id="4" name="Picture 3">
            <a:extLst>
              <a:ext uri="{FF2B5EF4-FFF2-40B4-BE49-F238E27FC236}">
                <a16:creationId xmlns:a16="http://schemas.microsoft.com/office/drawing/2014/main" id="{19677201-EF8B-1814-FD80-856B37A10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689" y="30467"/>
            <a:ext cx="5098311" cy="6797066"/>
          </a:xfrm>
          <a:prstGeom prst="rect">
            <a:avLst/>
          </a:prstGeom>
        </p:spPr>
      </p:pic>
    </p:spTree>
    <p:extLst>
      <p:ext uri="{BB962C8B-B14F-4D97-AF65-F5344CB8AC3E}">
        <p14:creationId xmlns:p14="http://schemas.microsoft.com/office/powerpoint/2010/main" val="4191348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6F7B4B-F4D3-9439-47DB-5810932CA315}"/>
              </a:ext>
            </a:extLst>
          </p:cNvPr>
          <p:cNvSpPr>
            <a:spLocks noGrp="1"/>
          </p:cNvSpPr>
          <p:nvPr>
            <p:ph type="title"/>
          </p:nvPr>
        </p:nvSpPr>
        <p:spPr>
          <a:xfrm>
            <a:off x="966744" y="433896"/>
            <a:ext cx="9076329" cy="1064277"/>
          </a:xfrm>
        </p:spPr>
        <p:txBody>
          <a:bodyPr/>
          <a:lstStyle/>
          <a:p>
            <a:r>
              <a:rPr lang="de-DE" err="1"/>
              <a:t>Odaiba</a:t>
            </a:r>
            <a:r>
              <a:rPr lang="de-DE"/>
              <a:t> (künstliche Insel)</a:t>
            </a:r>
          </a:p>
        </p:txBody>
      </p:sp>
      <p:sp>
        <p:nvSpPr>
          <p:cNvPr id="3" name="Inhaltsplatzhalter 2">
            <a:extLst>
              <a:ext uri="{FF2B5EF4-FFF2-40B4-BE49-F238E27FC236}">
                <a16:creationId xmlns:a16="http://schemas.microsoft.com/office/drawing/2014/main" id="{60B28EBE-E05A-9814-DF60-CA2A582598BC}"/>
              </a:ext>
            </a:extLst>
          </p:cNvPr>
          <p:cNvSpPr>
            <a:spLocks noGrp="1"/>
          </p:cNvSpPr>
          <p:nvPr>
            <p:ph idx="1"/>
          </p:nvPr>
        </p:nvSpPr>
        <p:spPr>
          <a:xfrm>
            <a:off x="966744" y="1914632"/>
            <a:ext cx="9076329" cy="3650155"/>
          </a:xfrm>
        </p:spPr>
        <p:txBody>
          <a:bodyPr/>
          <a:lstStyle/>
          <a:p>
            <a:r>
              <a:rPr lang="de-DE"/>
              <a:t>Freiheitsstatue 		Roboter (</a:t>
            </a:r>
            <a:r>
              <a:rPr lang="de-DE" err="1"/>
              <a:t>Gundam</a:t>
            </a:r>
            <a:r>
              <a:rPr lang="de-DE"/>
              <a:t>) 	 Sicht auf Tokyo</a:t>
            </a:r>
          </a:p>
        </p:txBody>
      </p:sp>
      <p:pic>
        <p:nvPicPr>
          <p:cNvPr id="4" name="Picture 3">
            <a:extLst>
              <a:ext uri="{FF2B5EF4-FFF2-40B4-BE49-F238E27FC236}">
                <a16:creationId xmlns:a16="http://schemas.microsoft.com/office/drawing/2014/main" id="{2679EC88-1C8D-DE1E-B66E-124C3CF82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5137" y="2542515"/>
            <a:ext cx="5606863" cy="4205569"/>
          </a:xfrm>
          <a:prstGeom prst="rect">
            <a:avLst/>
          </a:prstGeom>
        </p:spPr>
      </p:pic>
      <p:pic>
        <p:nvPicPr>
          <p:cNvPr id="5" name="Picture 4">
            <a:extLst>
              <a:ext uri="{FF2B5EF4-FFF2-40B4-BE49-F238E27FC236}">
                <a16:creationId xmlns:a16="http://schemas.microsoft.com/office/drawing/2014/main" id="{A81E89E0-3CE8-940B-EA10-F5E68124F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65" y="2542515"/>
            <a:ext cx="3121084" cy="4161027"/>
          </a:xfrm>
          <a:prstGeom prst="rect">
            <a:avLst/>
          </a:prstGeom>
        </p:spPr>
      </p:pic>
      <p:pic>
        <p:nvPicPr>
          <p:cNvPr id="6" name="Picture 5">
            <a:extLst>
              <a:ext uri="{FF2B5EF4-FFF2-40B4-BE49-F238E27FC236}">
                <a16:creationId xmlns:a16="http://schemas.microsoft.com/office/drawing/2014/main" id="{CE8B419E-8A2A-D974-01C0-E1700332A3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5751" y="2542514"/>
            <a:ext cx="3121083" cy="4161027"/>
          </a:xfrm>
          <a:prstGeom prst="rect">
            <a:avLst/>
          </a:prstGeom>
        </p:spPr>
      </p:pic>
    </p:spTree>
    <p:extLst>
      <p:ext uri="{BB962C8B-B14F-4D97-AF65-F5344CB8AC3E}">
        <p14:creationId xmlns:p14="http://schemas.microsoft.com/office/powerpoint/2010/main" val="3274928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055AF9-9256-BF9C-C597-8BAB7A7B1673}"/>
              </a:ext>
            </a:extLst>
          </p:cNvPr>
          <p:cNvSpPr>
            <a:spLocks noGrp="1"/>
          </p:cNvSpPr>
          <p:nvPr>
            <p:ph type="title"/>
          </p:nvPr>
        </p:nvSpPr>
        <p:spPr/>
        <p:txBody>
          <a:bodyPr/>
          <a:lstStyle/>
          <a:p>
            <a:r>
              <a:rPr lang="de-DE"/>
              <a:t>Inhaltsverzeichnis</a:t>
            </a:r>
          </a:p>
        </p:txBody>
      </p:sp>
      <p:sp>
        <p:nvSpPr>
          <p:cNvPr id="3" name="Inhaltsplatzhalter 2">
            <a:extLst>
              <a:ext uri="{FF2B5EF4-FFF2-40B4-BE49-F238E27FC236}">
                <a16:creationId xmlns:a16="http://schemas.microsoft.com/office/drawing/2014/main" id="{77FA98D5-B642-0EF1-C724-276A363EA7C8}"/>
              </a:ext>
            </a:extLst>
          </p:cNvPr>
          <p:cNvSpPr>
            <a:spLocks noGrp="1"/>
          </p:cNvSpPr>
          <p:nvPr>
            <p:ph idx="1"/>
          </p:nvPr>
        </p:nvSpPr>
        <p:spPr/>
        <p:txBody>
          <a:bodyPr/>
          <a:lstStyle/>
          <a:p>
            <a:r>
              <a:rPr lang="de-DE" dirty="0"/>
              <a:t>1. Allgemeine Infos </a:t>
            </a:r>
          </a:p>
          <a:p>
            <a:r>
              <a:rPr lang="de-DE" dirty="0"/>
              <a:t>2. Unterkunft</a:t>
            </a:r>
          </a:p>
          <a:p>
            <a:r>
              <a:rPr lang="de-DE" dirty="0"/>
              <a:t>3. Einrichtung</a:t>
            </a:r>
          </a:p>
          <a:p>
            <a:r>
              <a:rPr lang="de-DE" dirty="0"/>
              <a:t>4. Unterschied zur deutschen Kita </a:t>
            </a:r>
          </a:p>
          <a:p>
            <a:r>
              <a:rPr lang="de-DE" dirty="0"/>
              <a:t>5. Die Sprache</a:t>
            </a:r>
          </a:p>
          <a:p>
            <a:r>
              <a:rPr lang="de-DE" dirty="0"/>
              <a:t>6. Meine Freizeit</a:t>
            </a:r>
          </a:p>
          <a:p>
            <a:r>
              <a:rPr lang="de-DE" dirty="0"/>
              <a:t>7. Abschluss</a:t>
            </a:r>
          </a:p>
        </p:txBody>
      </p:sp>
    </p:spTree>
    <p:extLst>
      <p:ext uri="{BB962C8B-B14F-4D97-AF65-F5344CB8AC3E}">
        <p14:creationId xmlns:p14="http://schemas.microsoft.com/office/powerpoint/2010/main" val="2616945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9DF19-3965-C8AE-98FE-11CE12B381D0}"/>
              </a:ext>
            </a:extLst>
          </p:cNvPr>
          <p:cNvSpPr>
            <a:spLocks noGrp="1"/>
          </p:cNvSpPr>
          <p:nvPr>
            <p:ph type="title"/>
          </p:nvPr>
        </p:nvSpPr>
        <p:spPr>
          <a:xfrm>
            <a:off x="558510" y="737720"/>
            <a:ext cx="3671389" cy="1064277"/>
          </a:xfrm>
        </p:spPr>
        <p:txBody>
          <a:bodyPr/>
          <a:lstStyle/>
          <a:p>
            <a:r>
              <a:rPr lang="de-DE" err="1"/>
              <a:t>Sumida</a:t>
            </a:r>
            <a:r>
              <a:rPr lang="de-DE"/>
              <a:t> (Fluss) </a:t>
            </a:r>
          </a:p>
        </p:txBody>
      </p:sp>
      <p:sp>
        <p:nvSpPr>
          <p:cNvPr id="3" name="Inhaltsplatzhalter 2">
            <a:extLst>
              <a:ext uri="{FF2B5EF4-FFF2-40B4-BE49-F238E27FC236}">
                <a16:creationId xmlns:a16="http://schemas.microsoft.com/office/drawing/2014/main" id="{59B0DA86-513B-EA64-0B53-6B26E46921AF}"/>
              </a:ext>
            </a:extLst>
          </p:cNvPr>
          <p:cNvSpPr>
            <a:spLocks noGrp="1"/>
          </p:cNvSpPr>
          <p:nvPr>
            <p:ph idx="1"/>
          </p:nvPr>
        </p:nvSpPr>
        <p:spPr>
          <a:xfrm>
            <a:off x="299892" y="2736274"/>
            <a:ext cx="4338240" cy="2620818"/>
          </a:xfrm>
        </p:spPr>
        <p:txBody>
          <a:bodyPr>
            <a:normAutofit lnSpcReduction="10000"/>
          </a:bodyPr>
          <a:lstStyle/>
          <a:p>
            <a:r>
              <a:rPr lang="de-DE" dirty="0"/>
              <a:t>Tokyo Sky </a:t>
            </a:r>
            <a:r>
              <a:rPr lang="de-DE" dirty="0" err="1"/>
              <a:t>Tree</a:t>
            </a:r>
            <a:r>
              <a:rPr lang="de-DE" dirty="0"/>
              <a:t> mit Kirschblüten am Tag und in der Nacht</a:t>
            </a:r>
          </a:p>
          <a:p>
            <a:r>
              <a:rPr lang="de-DE" dirty="0"/>
              <a:t>Kimono, ausgeliehen für 1 Tag </a:t>
            </a:r>
            <a:br>
              <a:rPr lang="de-DE" dirty="0"/>
            </a:br>
            <a:r>
              <a:rPr lang="de-DE" dirty="0"/>
              <a:t>7500 Yen = ca. 46€</a:t>
            </a:r>
          </a:p>
          <a:p>
            <a:r>
              <a:rPr lang="de-DE" dirty="0"/>
              <a:t>Geholt haben wir diese gegen11Uhr und ca. 17-17:30Uhr war Abgabe.</a:t>
            </a:r>
            <a:br>
              <a:rPr lang="de-DE" dirty="0"/>
            </a:br>
            <a:endParaRPr lang="de-DE" dirty="0"/>
          </a:p>
        </p:txBody>
      </p:sp>
      <p:pic>
        <p:nvPicPr>
          <p:cNvPr id="5" name="Picture 4">
            <a:extLst>
              <a:ext uri="{FF2B5EF4-FFF2-40B4-BE49-F238E27FC236}">
                <a16:creationId xmlns:a16="http://schemas.microsoft.com/office/drawing/2014/main" id="{516B6C76-E8A2-F569-2B4C-695B2DABD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3867" y="3577695"/>
            <a:ext cx="4338239" cy="3254006"/>
          </a:xfrm>
          <a:prstGeom prst="rect">
            <a:avLst/>
          </a:prstGeom>
        </p:spPr>
      </p:pic>
      <p:pic>
        <p:nvPicPr>
          <p:cNvPr id="6" name="Picture 5">
            <a:extLst>
              <a:ext uri="{FF2B5EF4-FFF2-40B4-BE49-F238E27FC236}">
                <a16:creationId xmlns:a16="http://schemas.microsoft.com/office/drawing/2014/main" id="{5FEE1B73-ADB1-D319-2152-DBFF49BCE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625" y="1950692"/>
            <a:ext cx="2440750" cy="3254006"/>
          </a:xfrm>
          <a:prstGeom prst="rect">
            <a:avLst/>
          </a:prstGeom>
        </p:spPr>
      </p:pic>
      <p:pic>
        <p:nvPicPr>
          <p:cNvPr id="7" name="Picture 6">
            <a:extLst>
              <a:ext uri="{FF2B5EF4-FFF2-40B4-BE49-F238E27FC236}">
                <a16:creationId xmlns:a16="http://schemas.microsoft.com/office/drawing/2014/main" id="{DFC6BB68-677B-EF60-B9FD-E6F56A201A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3868" y="174994"/>
            <a:ext cx="4338240" cy="3254006"/>
          </a:xfrm>
          <a:prstGeom prst="rect">
            <a:avLst/>
          </a:prstGeom>
        </p:spPr>
      </p:pic>
    </p:spTree>
    <p:extLst>
      <p:ext uri="{BB962C8B-B14F-4D97-AF65-F5344CB8AC3E}">
        <p14:creationId xmlns:p14="http://schemas.microsoft.com/office/powerpoint/2010/main" val="2006089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22F96-52D9-09CE-CB0B-85D9975681C9}"/>
              </a:ext>
            </a:extLst>
          </p:cNvPr>
          <p:cNvSpPr>
            <a:spLocks noGrp="1"/>
          </p:cNvSpPr>
          <p:nvPr>
            <p:ph type="title"/>
          </p:nvPr>
        </p:nvSpPr>
        <p:spPr>
          <a:xfrm>
            <a:off x="922355" y="267651"/>
            <a:ext cx="9076329" cy="1064277"/>
          </a:xfrm>
        </p:spPr>
        <p:txBody>
          <a:bodyPr/>
          <a:lstStyle/>
          <a:p>
            <a:r>
              <a:rPr lang="de-DE" dirty="0"/>
              <a:t>7. Abschluss</a:t>
            </a:r>
            <a:endParaRPr lang="" dirty="0"/>
          </a:p>
        </p:txBody>
      </p:sp>
      <p:sp>
        <p:nvSpPr>
          <p:cNvPr id="3" name="Content Placeholder 2">
            <a:extLst>
              <a:ext uri="{FF2B5EF4-FFF2-40B4-BE49-F238E27FC236}">
                <a16:creationId xmlns:a16="http://schemas.microsoft.com/office/drawing/2014/main" id="{04AF4CED-F9DE-9B5E-F2E2-D27A7AEC5E8C}"/>
              </a:ext>
            </a:extLst>
          </p:cNvPr>
          <p:cNvSpPr>
            <a:spLocks noGrp="1"/>
          </p:cNvSpPr>
          <p:nvPr>
            <p:ph idx="1"/>
          </p:nvPr>
        </p:nvSpPr>
        <p:spPr>
          <a:xfrm>
            <a:off x="727970" y="1422634"/>
            <a:ext cx="10919534" cy="3650155"/>
          </a:xfrm>
        </p:spPr>
        <p:txBody>
          <a:bodyPr>
            <a:noAutofit/>
          </a:bodyPr>
          <a:lstStyle/>
          <a:p>
            <a:r>
              <a:rPr lang="de-DE" sz="2400" dirty="0"/>
              <a:t>Würde ich es nochmal machen, wenn ich könnte? – Ja!</a:t>
            </a:r>
          </a:p>
          <a:p>
            <a:r>
              <a:rPr lang="de-DE" sz="2400" dirty="0"/>
              <a:t>Es ist zwar sehr teuer und man muss aus eigener Tasche auf jeden Fall was dazulegen, aber die Erfahrungen, die ich dort gemacht habe, waren es wert. Die Preise sind aber auch sehr jahreszeiten- und regionsabhängig. Man könnte also auch billiger </a:t>
            </a:r>
            <a:r>
              <a:rPr lang="de-DE" sz="2400" dirty="0" err="1"/>
              <a:t>wegkom-men</a:t>
            </a:r>
            <a:r>
              <a:rPr lang="de-DE" sz="2400" dirty="0"/>
              <a:t>, wenn man nicht zur Kirschblüten-Saison dahin fliegt!</a:t>
            </a:r>
          </a:p>
          <a:p>
            <a:r>
              <a:rPr lang="de-DE" sz="2400" dirty="0"/>
              <a:t>Ich konnte den Leuten zeigen, wie wir arbeiten und ich durfte miterleben, wie sie dort arbeiten und wie sonst da so die Menschen sind.</a:t>
            </a:r>
          </a:p>
          <a:p>
            <a:r>
              <a:rPr lang="de-DE" sz="2400" dirty="0"/>
              <a:t>Tokyo ist eine Stadt, in der man sehr viel auch alleine unternehmen kann!</a:t>
            </a:r>
          </a:p>
          <a:p>
            <a:r>
              <a:rPr lang="de-DE" sz="2400" dirty="0"/>
              <a:t>Einziger Minuspunkt ist auf jeden Fall die lange Flugdauer. </a:t>
            </a:r>
          </a:p>
          <a:p>
            <a:r>
              <a:rPr lang="de-DE" sz="2400" dirty="0"/>
              <a:t>Es gibt ebenfalls weitere Kitas/internationale Schulen in Japan, von denen ich eine Zusage bekam und die Praktikanten nehmen würden!</a:t>
            </a:r>
            <a:endParaRPr lang="" sz="2400" dirty="0"/>
          </a:p>
        </p:txBody>
      </p:sp>
    </p:spTree>
    <p:extLst>
      <p:ext uri="{BB962C8B-B14F-4D97-AF65-F5344CB8AC3E}">
        <p14:creationId xmlns:p14="http://schemas.microsoft.com/office/powerpoint/2010/main" val="1037643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448D59-270A-BB32-B1F8-BD61137A01C0}"/>
              </a:ext>
            </a:extLst>
          </p:cNvPr>
          <p:cNvSpPr>
            <a:spLocks noGrp="1"/>
          </p:cNvSpPr>
          <p:nvPr>
            <p:ph type="title"/>
          </p:nvPr>
        </p:nvSpPr>
        <p:spPr>
          <a:xfrm>
            <a:off x="966744" y="362059"/>
            <a:ext cx="9076329" cy="1064277"/>
          </a:xfrm>
        </p:spPr>
        <p:txBody>
          <a:bodyPr/>
          <a:lstStyle/>
          <a:p>
            <a:r>
              <a:rPr lang="de-DE"/>
              <a:t>1. Allgemeine Infos</a:t>
            </a:r>
          </a:p>
        </p:txBody>
      </p:sp>
      <p:sp>
        <p:nvSpPr>
          <p:cNvPr id="3" name="Inhaltsplatzhalter 2">
            <a:extLst>
              <a:ext uri="{FF2B5EF4-FFF2-40B4-BE49-F238E27FC236}">
                <a16:creationId xmlns:a16="http://schemas.microsoft.com/office/drawing/2014/main" id="{DDD9F16B-EE1D-F2E9-012E-23130BD95146}"/>
              </a:ext>
            </a:extLst>
          </p:cNvPr>
          <p:cNvSpPr>
            <a:spLocks noGrp="1"/>
          </p:cNvSpPr>
          <p:nvPr>
            <p:ph idx="1"/>
          </p:nvPr>
        </p:nvSpPr>
        <p:spPr>
          <a:xfrm>
            <a:off x="966744" y="1548143"/>
            <a:ext cx="9770666" cy="5160475"/>
          </a:xfrm>
        </p:spPr>
        <p:txBody>
          <a:bodyPr>
            <a:normAutofit/>
          </a:bodyPr>
          <a:lstStyle/>
          <a:p>
            <a:r>
              <a:rPr lang="de-DE" b="1" u="sng" dirty="0"/>
              <a:t>Praktikum:</a:t>
            </a:r>
          </a:p>
          <a:p>
            <a:r>
              <a:rPr lang="de-DE" b="1" dirty="0"/>
              <a:t>Zeitraum:      </a:t>
            </a:r>
            <a:r>
              <a:rPr lang="de-DE" dirty="0"/>
              <a:t>18.03.2024 – 12.04.2024 </a:t>
            </a:r>
            <a:endParaRPr lang="de-DE" b="1" dirty="0"/>
          </a:p>
          <a:p>
            <a:r>
              <a:rPr lang="de-DE" b="1" dirty="0"/>
              <a:t>Ort:</a:t>
            </a:r>
            <a:r>
              <a:rPr lang="de-DE" dirty="0"/>
              <a:t>               Tokyo, Japan</a:t>
            </a:r>
          </a:p>
          <a:p>
            <a:r>
              <a:rPr lang="de-DE" b="1" dirty="0"/>
              <a:t>Einrichtung:</a:t>
            </a:r>
            <a:r>
              <a:rPr lang="de-DE" dirty="0"/>
              <a:t> PAL International School (</a:t>
            </a:r>
            <a:r>
              <a:rPr lang="de-DE" dirty="0" err="1"/>
              <a:t>Hiroo</a:t>
            </a:r>
            <a:r>
              <a:rPr lang="de-DE" dirty="0"/>
              <a:t> Station)</a:t>
            </a:r>
            <a:endParaRPr lang="de-DE" b="1" u="sng" dirty="0"/>
          </a:p>
          <a:p>
            <a:r>
              <a:rPr lang="de-DE" b="1" u="sng" dirty="0"/>
              <a:t>Flug:</a:t>
            </a:r>
          </a:p>
          <a:p>
            <a:r>
              <a:rPr lang="de-DE" dirty="0"/>
              <a:t>Von Berlin 2h nach Helsinki, 13h nach Tokyo und das Gleiche zurück</a:t>
            </a:r>
          </a:p>
          <a:p>
            <a:r>
              <a:rPr lang="de-DE" dirty="0"/>
              <a:t>Ca. 1600€</a:t>
            </a:r>
          </a:p>
          <a:p>
            <a:r>
              <a:rPr lang="de-DE" b="1" u="sng" dirty="0"/>
              <a:t>Unterkunft:</a:t>
            </a:r>
          </a:p>
          <a:p>
            <a:r>
              <a:rPr lang="de-DE" dirty="0"/>
              <a:t>In </a:t>
            </a:r>
            <a:r>
              <a:rPr lang="de-DE" dirty="0" err="1"/>
              <a:t>Ginza-Tsukiji</a:t>
            </a:r>
            <a:r>
              <a:rPr lang="de-DE" dirty="0"/>
              <a:t> (sehr teurer Bereich, aber nah an meiner Praktikumseinrichtung)</a:t>
            </a:r>
          </a:p>
          <a:p>
            <a:r>
              <a:rPr lang="de-DE" dirty="0"/>
              <a:t>Ca. 1700€</a:t>
            </a:r>
          </a:p>
          <a:p>
            <a:endParaRPr lang="de-DE" dirty="0"/>
          </a:p>
        </p:txBody>
      </p:sp>
    </p:spTree>
    <p:extLst>
      <p:ext uri="{BB962C8B-B14F-4D97-AF65-F5344CB8AC3E}">
        <p14:creationId xmlns:p14="http://schemas.microsoft.com/office/powerpoint/2010/main" val="3645592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2FAE95-5378-38C9-57AD-CAA2F80C1A8B}"/>
              </a:ext>
            </a:extLst>
          </p:cNvPr>
          <p:cNvSpPr>
            <a:spLocks noGrp="1"/>
          </p:cNvSpPr>
          <p:nvPr>
            <p:ph type="title"/>
          </p:nvPr>
        </p:nvSpPr>
        <p:spPr>
          <a:xfrm>
            <a:off x="966743" y="539645"/>
            <a:ext cx="9076329" cy="1064277"/>
          </a:xfrm>
        </p:spPr>
        <p:txBody>
          <a:bodyPr/>
          <a:lstStyle/>
          <a:p>
            <a:r>
              <a:rPr lang="de-DE"/>
              <a:t>2. Unterkunft</a:t>
            </a:r>
          </a:p>
        </p:txBody>
      </p:sp>
      <p:sp>
        <p:nvSpPr>
          <p:cNvPr id="3" name="Inhaltsplatzhalter 2">
            <a:extLst>
              <a:ext uri="{FF2B5EF4-FFF2-40B4-BE49-F238E27FC236}">
                <a16:creationId xmlns:a16="http://schemas.microsoft.com/office/drawing/2014/main" id="{DD5ECA7F-5A1B-2AD7-7C13-0D0F61B5E7F2}"/>
              </a:ext>
            </a:extLst>
          </p:cNvPr>
          <p:cNvSpPr>
            <a:spLocks noGrp="1"/>
          </p:cNvSpPr>
          <p:nvPr>
            <p:ph idx="1"/>
          </p:nvPr>
        </p:nvSpPr>
        <p:spPr>
          <a:xfrm>
            <a:off x="966743" y="1804912"/>
            <a:ext cx="9849039" cy="4612640"/>
          </a:xfrm>
        </p:spPr>
        <p:txBody>
          <a:bodyPr/>
          <a:lstStyle/>
          <a:p>
            <a:r>
              <a:rPr lang="de-DE" b="1" dirty="0"/>
              <a:t>Größe:</a:t>
            </a:r>
            <a:r>
              <a:rPr lang="de-DE" dirty="0"/>
              <a:t> 25.34 m²</a:t>
            </a:r>
          </a:p>
          <a:p>
            <a:r>
              <a:rPr lang="de-DE" dirty="0"/>
              <a:t>Die Größe war für eine Person ausreichend und es ist für Tokyo-Standards schon sehr geräumig.</a:t>
            </a:r>
          </a:p>
          <a:p>
            <a:endParaRPr lang="de-DE" dirty="0"/>
          </a:p>
        </p:txBody>
      </p:sp>
      <p:pic>
        <p:nvPicPr>
          <p:cNvPr id="4" name="Grafik 3">
            <a:extLst>
              <a:ext uri="{FF2B5EF4-FFF2-40B4-BE49-F238E27FC236}">
                <a16:creationId xmlns:a16="http://schemas.microsoft.com/office/drawing/2014/main" id="{CA1CF0A9-346D-778C-0B2C-058193C70E49}"/>
              </a:ext>
            </a:extLst>
          </p:cNvPr>
          <p:cNvPicPr>
            <a:picLocks noChangeAspect="1"/>
          </p:cNvPicPr>
          <p:nvPr/>
        </p:nvPicPr>
        <p:blipFill>
          <a:blip r:embed="rId2"/>
          <a:srcRect l="18453" t="19906" r="14791" b="21626"/>
          <a:stretch/>
        </p:blipFill>
        <p:spPr>
          <a:xfrm>
            <a:off x="3592362" y="2715491"/>
            <a:ext cx="8599639" cy="4142509"/>
          </a:xfrm>
          <a:prstGeom prst="rect">
            <a:avLst/>
          </a:prstGeom>
        </p:spPr>
      </p:pic>
    </p:spTree>
    <p:extLst>
      <p:ext uri="{BB962C8B-B14F-4D97-AF65-F5344CB8AC3E}">
        <p14:creationId xmlns:p14="http://schemas.microsoft.com/office/powerpoint/2010/main" val="2253884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C1F49A-2D04-A63D-DE8E-322D83163AC7}"/>
              </a:ext>
            </a:extLst>
          </p:cNvPr>
          <p:cNvSpPr>
            <a:spLocks noGrp="1"/>
          </p:cNvSpPr>
          <p:nvPr>
            <p:ph type="title"/>
          </p:nvPr>
        </p:nvSpPr>
        <p:spPr>
          <a:xfrm>
            <a:off x="966744" y="470700"/>
            <a:ext cx="9076329" cy="1064277"/>
          </a:xfrm>
        </p:spPr>
        <p:txBody>
          <a:bodyPr/>
          <a:lstStyle/>
          <a:p>
            <a:r>
              <a:rPr lang="de-DE"/>
              <a:t>3. Einrichtung – PAL International School</a:t>
            </a:r>
          </a:p>
        </p:txBody>
      </p:sp>
      <p:sp>
        <p:nvSpPr>
          <p:cNvPr id="3" name="Inhaltsplatzhalter 2">
            <a:extLst>
              <a:ext uri="{FF2B5EF4-FFF2-40B4-BE49-F238E27FC236}">
                <a16:creationId xmlns:a16="http://schemas.microsoft.com/office/drawing/2014/main" id="{0051D09F-595D-D704-BB21-CDE4C9E4F9E9}"/>
              </a:ext>
            </a:extLst>
          </p:cNvPr>
          <p:cNvSpPr>
            <a:spLocks noGrp="1"/>
          </p:cNvSpPr>
          <p:nvPr>
            <p:ph idx="1"/>
          </p:nvPr>
        </p:nvSpPr>
        <p:spPr>
          <a:xfrm>
            <a:off x="997910" y="1723155"/>
            <a:ext cx="10391349" cy="4768180"/>
          </a:xfrm>
        </p:spPr>
        <p:txBody>
          <a:bodyPr>
            <a:normAutofit/>
          </a:bodyPr>
          <a:lstStyle/>
          <a:p>
            <a:r>
              <a:rPr lang="de-DE" dirty="0"/>
              <a:t>Es wird ein dreistöckiges Einfamilienhaus mit einem offenen Dachbalkon verwendet.</a:t>
            </a:r>
          </a:p>
          <a:p>
            <a:r>
              <a:rPr lang="de-DE" dirty="0"/>
              <a:t>Sie befindet sich in einem gehobenen, kosmopolitischen Wohnviertel mit Blick auf </a:t>
            </a:r>
            <a:r>
              <a:rPr lang="de-DE" dirty="0" err="1"/>
              <a:t>Roppongi</a:t>
            </a:r>
            <a:r>
              <a:rPr lang="de-DE" dirty="0"/>
              <a:t> Hills.</a:t>
            </a:r>
          </a:p>
          <a:p>
            <a:r>
              <a:rPr lang="de-DE" dirty="0"/>
              <a:t>Die Leitung ist noch dabei in der Einrichtung das Umfeld der Kinder zu gestalten, dadurch fehlen Spielsachen, die normalerweise in einer Kita sind (z.B. Spielküche).</a:t>
            </a:r>
          </a:p>
          <a:p>
            <a:r>
              <a:rPr lang="de-DE" b="1" dirty="0"/>
              <a:t>Öffnungszeit:     </a:t>
            </a:r>
            <a:r>
              <a:rPr lang="de-DE" dirty="0"/>
              <a:t>7.30 – 19Uhr</a:t>
            </a:r>
          </a:p>
          <a:p>
            <a:r>
              <a:rPr lang="de-DE" b="1" dirty="0"/>
              <a:t>Kapazität:           b</a:t>
            </a:r>
            <a:r>
              <a:rPr lang="de-DE" dirty="0"/>
              <a:t>is zu 41 Kinder</a:t>
            </a:r>
          </a:p>
          <a:p>
            <a:r>
              <a:rPr lang="de-DE" b="1" dirty="0"/>
              <a:t>Durchschnittliche Anzahl der anwesenden Kinder in der Einrichtung: </a:t>
            </a:r>
            <a:r>
              <a:rPr lang="de-DE" dirty="0"/>
              <a:t>12 </a:t>
            </a:r>
          </a:p>
          <a:p>
            <a:r>
              <a:rPr lang="de-DE" b="1" dirty="0"/>
              <a:t>Alter der Kinder: </a:t>
            </a:r>
            <a:r>
              <a:rPr lang="de-DE" dirty="0"/>
              <a:t>0 – 7 Jahre (für die Älteren: Betreuung ab ca. 14 Uhr nach der Schule)</a:t>
            </a:r>
          </a:p>
          <a:p>
            <a:r>
              <a:rPr lang="de-DE" b="1" dirty="0"/>
              <a:t>Sprachen:</a:t>
            </a:r>
            <a:r>
              <a:rPr lang="de-DE" dirty="0"/>
              <a:t>           Englisch und Japanisch</a:t>
            </a:r>
            <a:endParaRPr lang="de-DE" sz="2400" b="1" dirty="0"/>
          </a:p>
        </p:txBody>
      </p:sp>
    </p:spTree>
    <p:extLst>
      <p:ext uri="{BB962C8B-B14F-4D97-AF65-F5344CB8AC3E}">
        <p14:creationId xmlns:p14="http://schemas.microsoft.com/office/powerpoint/2010/main" val="3924590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103BC-E03D-AEA0-8228-164A7BEA2CF2}"/>
              </a:ext>
            </a:extLst>
          </p:cNvPr>
          <p:cNvSpPr>
            <a:spLocks noGrp="1"/>
          </p:cNvSpPr>
          <p:nvPr>
            <p:ph type="title"/>
          </p:nvPr>
        </p:nvSpPr>
        <p:spPr>
          <a:xfrm>
            <a:off x="966744" y="579342"/>
            <a:ext cx="9076329" cy="1064277"/>
          </a:xfrm>
        </p:spPr>
        <p:txBody>
          <a:bodyPr>
            <a:normAutofit/>
          </a:bodyPr>
          <a:lstStyle/>
          <a:p>
            <a:r>
              <a:rPr lang="de-DE"/>
              <a:t>Layout der Einrichtung</a:t>
            </a:r>
          </a:p>
        </p:txBody>
      </p:sp>
      <p:pic>
        <p:nvPicPr>
          <p:cNvPr id="4" name="Inhaltsplatzhalter 3">
            <a:extLst>
              <a:ext uri="{FF2B5EF4-FFF2-40B4-BE49-F238E27FC236}">
                <a16:creationId xmlns:a16="http://schemas.microsoft.com/office/drawing/2014/main" id="{5991A969-D5C6-A696-18B2-E01589452319}"/>
              </a:ext>
            </a:extLst>
          </p:cNvPr>
          <p:cNvPicPr>
            <a:picLocks noGrp="1" noChangeAspect="1"/>
          </p:cNvPicPr>
          <p:nvPr>
            <p:ph idx="1"/>
          </p:nvPr>
        </p:nvPicPr>
        <p:blipFill>
          <a:blip r:embed="rId2"/>
          <a:stretch>
            <a:fillRect/>
          </a:stretch>
        </p:blipFill>
        <p:spPr>
          <a:xfrm>
            <a:off x="824268" y="1961373"/>
            <a:ext cx="10543463" cy="4591215"/>
          </a:xfrm>
          <a:prstGeom prst="rect">
            <a:avLst/>
          </a:prstGeom>
        </p:spPr>
      </p:pic>
    </p:spTree>
    <p:extLst>
      <p:ext uri="{BB962C8B-B14F-4D97-AF65-F5344CB8AC3E}">
        <p14:creationId xmlns:p14="http://schemas.microsoft.com/office/powerpoint/2010/main" val="811319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C52AA8-EE7C-74FB-D1E6-1175A1B8A965}"/>
              </a:ext>
            </a:extLst>
          </p:cNvPr>
          <p:cNvSpPr>
            <a:spLocks noGrp="1"/>
          </p:cNvSpPr>
          <p:nvPr>
            <p:ph type="title"/>
          </p:nvPr>
        </p:nvSpPr>
        <p:spPr>
          <a:xfrm>
            <a:off x="1714881" y="0"/>
            <a:ext cx="3429765" cy="1779327"/>
          </a:xfrm>
        </p:spPr>
        <p:txBody>
          <a:bodyPr/>
          <a:lstStyle/>
          <a:p>
            <a:r>
              <a:rPr lang="de-DE" err="1"/>
              <a:t>Roppongi</a:t>
            </a:r>
            <a:r>
              <a:rPr lang="de-DE"/>
              <a:t> Hills</a:t>
            </a:r>
          </a:p>
        </p:txBody>
      </p:sp>
      <p:pic>
        <p:nvPicPr>
          <p:cNvPr id="5" name="Inhaltsplatzhalter 4">
            <a:extLst>
              <a:ext uri="{FF2B5EF4-FFF2-40B4-BE49-F238E27FC236}">
                <a16:creationId xmlns:a16="http://schemas.microsoft.com/office/drawing/2014/main" id="{7A3B6A3B-7262-F7B0-EC48-18C64628497E}"/>
              </a:ext>
            </a:extLst>
          </p:cNvPr>
          <p:cNvPicPr>
            <a:picLocks noGrp="1" noChangeAspect="1"/>
          </p:cNvPicPr>
          <p:nvPr>
            <p:ph idx="1"/>
          </p:nvPr>
        </p:nvPicPr>
        <p:blipFill>
          <a:blip r:embed="rId2"/>
          <a:stretch>
            <a:fillRect/>
          </a:stretch>
        </p:blipFill>
        <p:spPr>
          <a:xfrm>
            <a:off x="7106970" y="129072"/>
            <a:ext cx="5013007" cy="6687372"/>
          </a:xfrm>
          <a:prstGeom prst="rect">
            <a:avLst/>
          </a:prstGeom>
        </p:spPr>
      </p:pic>
      <p:pic>
        <p:nvPicPr>
          <p:cNvPr id="3" name="Picture 2">
            <a:extLst>
              <a:ext uri="{FF2B5EF4-FFF2-40B4-BE49-F238E27FC236}">
                <a16:creationId xmlns:a16="http://schemas.microsoft.com/office/drawing/2014/main" id="{E42ACBFF-A17F-1890-2F4F-6AD6A8032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23" y="1779327"/>
            <a:ext cx="6715483" cy="5037117"/>
          </a:xfrm>
          <a:prstGeom prst="rect">
            <a:avLst/>
          </a:prstGeom>
        </p:spPr>
      </p:pic>
    </p:spTree>
    <p:extLst>
      <p:ext uri="{BB962C8B-B14F-4D97-AF65-F5344CB8AC3E}">
        <p14:creationId xmlns:p14="http://schemas.microsoft.com/office/powerpoint/2010/main" val="2035978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AA39CB-6F20-E2EB-A9C9-839E5AE538E9}"/>
              </a:ext>
            </a:extLst>
          </p:cNvPr>
          <p:cNvSpPr>
            <a:spLocks noGrp="1"/>
          </p:cNvSpPr>
          <p:nvPr>
            <p:ph type="title"/>
          </p:nvPr>
        </p:nvSpPr>
        <p:spPr>
          <a:xfrm>
            <a:off x="975797" y="733250"/>
            <a:ext cx="9076329" cy="1064277"/>
          </a:xfrm>
        </p:spPr>
        <p:txBody>
          <a:bodyPr/>
          <a:lstStyle/>
          <a:p>
            <a:r>
              <a:rPr lang="de-DE"/>
              <a:t>Spielbereich und Essenraum/Küche</a:t>
            </a:r>
          </a:p>
        </p:txBody>
      </p:sp>
      <p:pic>
        <p:nvPicPr>
          <p:cNvPr id="4" name="Inhaltsplatzhalter 3">
            <a:extLst>
              <a:ext uri="{FF2B5EF4-FFF2-40B4-BE49-F238E27FC236}">
                <a16:creationId xmlns:a16="http://schemas.microsoft.com/office/drawing/2014/main" id="{8AB22B07-0DDB-B0CB-D372-B01C5B38A6B6}"/>
              </a:ext>
            </a:extLst>
          </p:cNvPr>
          <p:cNvPicPr>
            <a:picLocks noGrp="1" noChangeAspect="1"/>
          </p:cNvPicPr>
          <p:nvPr>
            <p:ph idx="1"/>
          </p:nvPr>
        </p:nvPicPr>
        <p:blipFill>
          <a:blip r:embed="rId2"/>
          <a:stretch>
            <a:fillRect/>
          </a:stretch>
        </p:blipFill>
        <p:spPr>
          <a:xfrm>
            <a:off x="325718" y="2305942"/>
            <a:ext cx="5770282" cy="4330248"/>
          </a:xfrm>
          <a:prstGeom prst="rect">
            <a:avLst/>
          </a:prstGeom>
        </p:spPr>
      </p:pic>
      <p:pic>
        <p:nvPicPr>
          <p:cNvPr id="5" name="Grafik 4">
            <a:extLst>
              <a:ext uri="{FF2B5EF4-FFF2-40B4-BE49-F238E27FC236}">
                <a16:creationId xmlns:a16="http://schemas.microsoft.com/office/drawing/2014/main" id="{1D039B0C-E503-7E88-9B0A-20AB27CEEC1E}"/>
              </a:ext>
            </a:extLst>
          </p:cNvPr>
          <p:cNvPicPr>
            <a:picLocks noChangeAspect="1"/>
          </p:cNvPicPr>
          <p:nvPr/>
        </p:nvPicPr>
        <p:blipFill>
          <a:blip r:embed="rId3"/>
          <a:stretch>
            <a:fillRect/>
          </a:stretch>
        </p:blipFill>
        <p:spPr>
          <a:xfrm>
            <a:off x="6252477" y="2305942"/>
            <a:ext cx="5783038" cy="4330248"/>
          </a:xfrm>
          <a:prstGeom prst="rect">
            <a:avLst/>
          </a:prstGeom>
        </p:spPr>
      </p:pic>
    </p:spTree>
    <p:extLst>
      <p:ext uri="{BB962C8B-B14F-4D97-AF65-F5344CB8AC3E}">
        <p14:creationId xmlns:p14="http://schemas.microsoft.com/office/powerpoint/2010/main" val="3041469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15F3E2-8CAB-DF57-2044-C4A4C2A0932A}"/>
              </a:ext>
            </a:extLst>
          </p:cNvPr>
          <p:cNvSpPr>
            <a:spLocks noGrp="1"/>
          </p:cNvSpPr>
          <p:nvPr>
            <p:ph type="title"/>
          </p:nvPr>
        </p:nvSpPr>
        <p:spPr>
          <a:xfrm>
            <a:off x="957690" y="543128"/>
            <a:ext cx="9076329" cy="1064277"/>
          </a:xfrm>
        </p:spPr>
        <p:txBody>
          <a:bodyPr/>
          <a:lstStyle/>
          <a:p>
            <a:r>
              <a:rPr lang="de-DE"/>
              <a:t>Schlafraum und Flur zum Kreativraum</a:t>
            </a:r>
          </a:p>
        </p:txBody>
      </p:sp>
      <p:pic>
        <p:nvPicPr>
          <p:cNvPr id="4" name="Inhaltsplatzhalter 3">
            <a:extLst>
              <a:ext uri="{FF2B5EF4-FFF2-40B4-BE49-F238E27FC236}">
                <a16:creationId xmlns:a16="http://schemas.microsoft.com/office/drawing/2014/main" id="{BBDA0EA9-5B48-4350-CB06-83BB7B687B3B}"/>
              </a:ext>
            </a:extLst>
          </p:cNvPr>
          <p:cNvPicPr>
            <a:picLocks noGrp="1" noChangeAspect="1"/>
          </p:cNvPicPr>
          <p:nvPr>
            <p:ph idx="1"/>
          </p:nvPr>
        </p:nvPicPr>
        <p:blipFill>
          <a:blip r:embed="rId2"/>
          <a:stretch>
            <a:fillRect/>
          </a:stretch>
        </p:blipFill>
        <p:spPr>
          <a:xfrm>
            <a:off x="106782" y="2199992"/>
            <a:ext cx="5744775" cy="4300645"/>
          </a:xfrm>
          <a:prstGeom prst="rect">
            <a:avLst/>
          </a:prstGeom>
        </p:spPr>
      </p:pic>
      <p:pic>
        <p:nvPicPr>
          <p:cNvPr id="5" name="Grafik 4">
            <a:extLst>
              <a:ext uri="{FF2B5EF4-FFF2-40B4-BE49-F238E27FC236}">
                <a16:creationId xmlns:a16="http://schemas.microsoft.com/office/drawing/2014/main" id="{172385B6-C0A8-A473-2BB7-2223EC708BC0}"/>
              </a:ext>
            </a:extLst>
          </p:cNvPr>
          <p:cNvPicPr>
            <a:picLocks noChangeAspect="1"/>
          </p:cNvPicPr>
          <p:nvPr/>
        </p:nvPicPr>
        <p:blipFill>
          <a:blip r:embed="rId3"/>
          <a:stretch>
            <a:fillRect/>
          </a:stretch>
        </p:blipFill>
        <p:spPr>
          <a:xfrm>
            <a:off x="6340445" y="2189778"/>
            <a:ext cx="5757144" cy="4310859"/>
          </a:xfrm>
          <a:prstGeom prst="rect">
            <a:avLst/>
          </a:prstGeom>
        </p:spPr>
      </p:pic>
    </p:spTree>
    <p:extLst>
      <p:ext uri="{BB962C8B-B14F-4D97-AF65-F5344CB8AC3E}">
        <p14:creationId xmlns:p14="http://schemas.microsoft.com/office/powerpoint/2010/main" val="3546586778"/>
      </p:ext>
    </p:extLst>
  </p:cSld>
  <p:clrMapOvr>
    <a:masterClrMapping/>
  </p:clrMapOvr>
</p:sld>
</file>

<file path=ppt/theme/theme1.xml><?xml version="1.0" encoding="utf-8"?>
<a:theme xmlns:a="http://schemas.openxmlformats.org/drawingml/2006/main" name="MarrakeshVTI">
  <a:themeElements>
    <a:clrScheme name="AnalogousFromDarkSeedLeftStep">
      <a:dk1>
        <a:srgbClr val="000000"/>
      </a:dk1>
      <a:lt1>
        <a:srgbClr val="FFFFFF"/>
      </a:lt1>
      <a:dk2>
        <a:srgbClr val="311C1C"/>
      </a:dk2>
      <a:lt2>
        <a:srgbClr val="F0F2F3"/>
      </a:lt2>
      <a:accent1>
        <a:srgbClr val="E77B29"/>
      </a:accent1>
      <a:accent2>
        <a:srgbClr val="D51B17"/>
      </a:accent2>
      <a:accent3>
        <a:srgbClr val="E72975"/>
      </a:accent3>
      <a:accent4>
        <a:srgbClr val="D517B2"/>
      </a:accent4>
      <a:accent5>
        <a:srgbClr val="BB29E7"/>
      </a:accent5>
      <a:accent6>
        <a:srgbClr val="601FD6"/>
      </a:accent6>
      <a:hlink>
        <a:srgbClr val="B63FBF"/>
      </a:hlink>
      <a:folHlink>
        <a:srgbClr val="7F7F7F"/>
      </a:folHlink>
    </a:clrScheme>
    <a:fontScheme name="Goudy">
      <a:majorFont>
        <a:latin typeface="Goudy Old Style"/>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rakeshVTI" id="{DCD97A9B-DAE4-42FA-B2F9-0A5C34F43D6C}" vid="{A7163F41-974B-4A88-831F-D9DFFFE40CEC}"/>
    </a:ext>
  </a:extLst>
</a:theme>
</file>

<file path=docProps/app.xml><?xml version="1.0" encoding="utf-8"?>
<Properties xmlns="http://schemas.openxmlformats.org/officeDocument/2006/extended-properties" xmlns:vt="http://schemas.openxmlformats.org/officeDocument/2006/docPropsVTypes">
  <TotalTime>0</TotalTime>
  <Words>790</Words>
  <Application>Microsoft Office PowerPoint</Application>
  <PresentationFormat>Breitbild</PresentationFormat>
  <Paragraphs>80</Paragraphs>
  <Slides>21</Slides>
  <Notes>0</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21</vt:i4>
      </vt:variant>
    </vt:vector>
  </HeadingPairs>
  <TitlesOfParts>
    <vt:vector size="24" baseType="lpstr">
      <vt:lpstr>Arial</vt:lpstr>
      <vt:lpstr>Goudy Old Style</vt:lpstr>
      <vt:lpstr>MarrakeshVTI</vt:lpstr>
      <vt:lpstr>ERASMUS + in Japan</vt:lpstr>
      <vt:lpstr>Inhaltsverzeichnis</vt:lpstr>
      <vt:lpstr>1. Allgemeine Infos</vt:lpstr>
      <vt:lpstr>2. Unterkunft</vt:lpstr>
      <vt:lpstr>3. Einrichtung – PAL International School</vt:lpstr>
      <vt:lpstr>Layout der Einrichtung</vt:lpstr>
      <vt:lpstr>Roppongi Hills</vt:lpstr>
      <vt:lpstr>Spielbereich und Essenraum/Küche</vt:lpstr>
      <vt:lpstr>Schlafraum und Flur zum Kreativraum</vt:lpstr>
      <vt:lpstr>4. Unterschied zur deutschen Kita</vt:lpstr>
      <vt:lpstr>PowerPoint-Präsentation</vt:lpstr>
      <vt:lpstr>5. Die Sprache</vt:lpstr>
      <vt:lpstr>6. Meine Freizeit</vt:lpstr>
      <vt:lpstr>Tokyo Tower</vt:lpstr>
      <vt:lpstr>Asakusa – Tempel Senso-ji</vt:lpstr>
      <vt:lpstr>Shibuya</vt:lpstr>
      <vt:lpstr>Shinjuku</vt:lpstr>
      <vt:lpstr>Takeshita Street in Harajuku</vt:lpstr>
      <vt:lpstr>Odaiba (künstliche Insel)</vt:lpstr>
      <vt:lpstr>Sumida (Fluss) </vt:lpstr>
      <vt:lpstr>7. Abschluss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ERASMUS + in Japan</dc:title>
  <dc:creator>Vanessa Vanessa</dc:creator>
  <cp:lastModifiedBy>Gerald Janovsky</cp:lastModifiedBy>
  <cp:revision>4</cp:revision>
  <dcterms:created xsi:type="dcterms:W3CDTF">2024-09-01T14:18:38Z</dcterms:created>
  <dcterms:modified xsi:type="dcterms:W3CDTF">2024-09-03T15:20:32Z</dcterms:modified>
</cp:coreProperties>
</file>