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67" r:id="rId18"/>
    <p:sldId id="281" r:id="rId19"/>
    <p:sldId id="284" r:id="rId20"/>
    <p:sldId id="285" r:id="rId21"/>
    <p:sldId id="286" r:id="rId2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E842F3-ABBD-4A4D-B634-3850F347F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D802706-539D-4F32-AE41-AC03F3478A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06D276B-4EB7-40A6-9498-2258F925D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13D4-6B03-4F2A-A1BA-A459E853576B}" type="datetimeFigureOut">
              <a:rPr lang="de-DE" smtClean="0"/>
              <a:t>04.04.2023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A70A363-3F37-4D2F-B24B-DAA40B842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AB5ACE5-C73F-4659-9144-05329AC2B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20565-0540-470A-9004-9A722CC695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2019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075BA9-D8F3-49CE-9329-215C7A025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4AED7B5-560F-40E6-A459-BEF259827E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A7CAD04-3ED2-46C8-8E88-BB6C82C05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13D4-6B03-4F2A-A1BA-A459E853576B}" type="datetimeFigureOut">
              <a:rPr lang="de-DE" smtClean="0"/>
              <a:t>04.04.2023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D55986-5577-4C2F-8E26-2BBF7F800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CA579D7-F393-4759-A612-5147CAEF5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20565-0540-470A-9004-9A722CC695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1396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A5DE64F-89C4-4255-992D-13F4692537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AA2508B-0010-402E-86AB-F347BE3E2D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76CCC0-7CDD-4514-8715-AC02E92F1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13D4-6B03-4F2A-A1BA-A459E853576B}" type="datetimeFigureOut">
              <a:rPr lang="de-DE" smtClean="0"/>
              <a:t>04.04.2023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448B525-6CF7-4B67-8AF0-1761D7791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3F72679-1C95-40C9-8B55-B89BAA95C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20565-0540-470A-9004-9A722CC695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7502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71DD2A-FF23-48F3-B973-97D026D36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7D3E3A7-F1DF-493E-AF5E-88FA87D66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5E8E9C4-A864-4A2C-9CAB-2794B727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13D4-6B03-4F2A-A1BA-A459E853576B}" type="datetimeFigureOut">
              <a:rPr lang="de-DE" smtClean="0"/>
              <a:t>04.04.2023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E8C60E5-1147-4782-85B4-B0E02F4FB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BC9CD66-8851-4201-AE49-A24C12843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20565-0540-470A-9004-9A722CC695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515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07EBD8-548D-4E89-B69C-1E34F43BB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4FB67EA-E567-49C8-BDE8-BE09653DD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EDE0850-9D99-472B-BE2A-830F6E6DF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13D4-6B03-4F2A-A1BA-A459E853576B}" type="datetimeFigureOut">
              <a:rPr lang="de-DE" smtClean="0"/>
              <a:t>04.04.2023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53F31C4-5318-4BA4-8915-416077CBE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9D3E66-37F3-4076-B392-7B78D4AA7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20565-0540-470A-9004-9A722CC695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4099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F17082-C659-4FC4-9900-B0706C936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748A7D9-C997-4DA2-9203-B55746407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E3D30CB-CB21-468E-8149-B1D3E308D3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7B418B9-3DF1-414F-BA6E-8726AB525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13D4-6B03-4F2A-A1BA-A459E853576B}" type="datetimeFigureOut">
              <a:rPr lang="de-DE" smtClean="0"/>
              <a:t>04.04.2023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22A52B5-3ABA-4262-B700-B2F89D3D3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5B49A50-4FE6-49AA-89EE-96975155C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20565-0540-470A-9004-9A722CC695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2090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3F3C71-61C5-4547-A584-F1922E08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6E9119A-FC71-4C89-919E-E6D8BE908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45E2FE2-F15A-42DE-94E3-926437E78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C9B3F85-4FA9-40ED-8D8D-660584D386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AE6F0C8-5C5D-4FA5-939E-45CBA36529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43D96F0-32F7-49D7-BB12-806482C2F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13D4-6B03-4F2A-A1BA-A459E853576B}" type="datetimeFigureOut">
              <a:rPr lang="de-DE" smtClean="0"/>
              <a:t>04.04.2023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A6BAEDA-02A6-4725-B42A-B5A24E8B2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AEA18DB-B30E-4686-912C-6992B403C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20565-0540-470A-9004-9A722CC695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1787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D7BF27-F0C4-4583-8F84-13621609D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146B222-24BE-44FB-890B-A26B92EDA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13D4-6B03-4F2A-A1BA-A459E853576B}" type="datetimeFigureOut">
              <a:rPr lang="de-DE" smtClean="0"/>
              <a:t>04.04.2023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52068B5-4E53-4528-A60D-D3FE17F1A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2A9D71F-CA6E-490E-8CDE-53BB4D5E4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20565-0540-470A-9004-9A722CC695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1435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A75BAA7-6EAC-4276-B2C3-D2026C6ED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13D4-6B03-4F2A-A1BA-A459E853576B}" type="datetimeFigureOut">
              <a:rPr lang="de-DE" smtClean="0"/>
              <a:t>04.04.2023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818D05-E295-4A80-895C-ACAE0EB2F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3A88371-4020-45E8-9719-B8BBDA65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20565-0540-470A-9004-9A722CC695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4632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EB13D0-2589-4FAB-9B7D-0041E4FCC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FED545-74D5-4C2D-B2AB-F121D4B2A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ED30E3D-4B3D-4000-A345-5272545687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106AE0C-CE91-48BF-8961-A29C810C4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13D4-6B03-4F2A-A1BA-A459E853576B}" type="datetimeFigureOut">
              <a:rPr lang="de-DE" smtClean="0"/>
              <a:t>04.04.2023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C249EFA-5B7E-41FC-8CC6-CD4F1D8D7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53B7391-F966-46EA-97DD-3FECD352A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20565-0540-470A-9004-9A722CC695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6700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A55783-E06D-4C7F-9B3A-D4D683146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A383945-067C-4A61-949E-4C08BF6C58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66122B5-B1DF-41FE-9412-2927D609D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542A94A-B38D-45E3-ACB4-7F9451CB1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13D4-6B03-4F2A-A1BA-A459E853576B}" type="datetimeFigureOut">
              <a:rPr lang="de-DE" smtClean="0"/>
              <a:t>04.04.2023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F36124-FBC9-4702-B4DC-D1B6F0FA4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466B8B7-AD3F-440E-B7FE-7C456975A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20565-0540-470A-9004-9A722CC695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9221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CFA60DF-FC03-4C24-A846-8E8364F28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0438E4F-734E-433A-B96B-AE79B7AEF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269976E-71EC-4FAE-8429-6A62829209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E13D4-6B03-4F2A-A1BA-A459E853576B}" type="datetimeFigureOut">
              <a:rPr lang="de-DE" smtClean="0"/>
              <a:t>04.04.2023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A0559C-4A76-4CE9-B74C-E49F156589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94312B-9C2C-4E89-BFE2-652A4C261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20565-0540-470A-9004-9A722CC695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8856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6C388AE-33DB-484D-98F9-CB7996C4D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5" y="190500"/>
            <a:ext cx="1057275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00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76107285-62F2-4E78-9D47-5667C3443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37" y="271462"/>
            <a:ext cx="10601325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006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D98BB86-F1E3-4744-A3BF-82E08697A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409575"/>
            <a:ext cx="10591800" cy="60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331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F1FA316-143C-4A8B-B86A-777785D7D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5" y="200025"/>
            <a:ext cx="10572750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055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AC91405-52C6-4EDA-99C2-F08578984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" y="404812"/>
            <a:ext cx="10610850" cy="60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999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FCA20FF-533C-4FFD-B5AE-E7AE2847E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" y="371475"/>
            <a:ext cx="10610850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782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B2E66BC6-6584-4623-8E4F-5CDA8CB29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404812"/>
            <a:ext cx="10629900" cy="60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220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12CA57B-361A-4117-B29C-AF77BA51C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2" y="438150"/>
            <a:ext cx="10620375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533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1FD9E4E-8C25-4361-850A-76A68508C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195262"/>
            <a:ext cx="10629900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172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CB4AE0AF-95EF-4DEB-9A6B-7039C5C55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2" y="381000"/>
            <a:ext cx="10620375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37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2C75459-D31B-4946-9EE0-7444ADF7D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419100"/>
            <a:ext cx="106299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5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AC27B355-AA24-4A98-B33E-5DBBDF168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392" y="0"/>
            <a:ext cx="104332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243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74D247E0-E3DF-4FDF-B0EC-95FEF8F3E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" y="419100"/>
            <a:ext cx="1061085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384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4E5D602-D338-4326-88E3-912A45A7C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37" y="442912"/>
            <a:ext cx="10601325" cy="59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84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675C6B9-8C90-49B4-9DAE-D0494E97C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2" y="252412"/>
            <a:ext cx="10620375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108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148E72F-0519-4CC4-90ED-19F1D954E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62" y="185737"/>
            <a:ext cx="10582275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625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A9F5DC68-0BAE-4100-9C35-53238F91A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2" y="233362"/>
            <a:ext cx="10620375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729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3840F87-1879-4840-97EE-CB3B9D6C4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62" y="338137"/>
            <a:ext cx="10582275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420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8D8CC6D-B38F-425A-B852-FEAA9DDBF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5" y="257175"/>
            <a:ext cx="10572750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420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720EAA7-B504-4A55-9FC2-EC279EEF6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" y="290512"/>
            <a:ext cx="10563225" cy="627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102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17A056A-5470-459D-9147-39A1AF825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" y="423862"/>
            <a:ext cx="10610850" cy="60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488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21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Gerald Janovsky</dc:creator>
  <cp:lastModifiedBy>Gerald Janovsky</cp:lastModifiedBy>
  <cp:revision>4</cp:revision>
  <dcterms:created xsi:type="dcterms:W3CDTF">2023-04-04T09:35:09Z</dcterms:created>
  <dcterms:modified xsi:type="dcterms:W3CDTF">2023-04-04T09:56:37Z</dcterms:modified>
</cp:coreProperties>
</file>